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0.48727984344422698</c:v>
                </c:pt>
                <c:pt idx="1">
                  <c:v>0.51272015655577297</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Sheet1!$G$2:$G$4</c:f>
              <c:numCache>
                <c:formatCode>0.0;;</c:formatCode>
                <c:ptCount val="3"/>
                <c:pt idx="0">
                  <c:v>7.0915897384310673</c:v>
                </c:pt>
                <c:pt idx="1">
                  <c:v>7.1600626564174057</c:v>
                </c:pt>
                <c:pt idx="2">
                  <c:v>6.7286553250710854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2.9084102615689327</c:v>
                </c:pt>
                <c:pt idx="1">
                  <c:v>2.8399373435825943</c:v>
                </c:pt>
                <c:pt idx="2">
                  <c:v>3.2713446749289146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Sheet1!$G$2:$G$4</c:f>
              <c:numCache>
                <c:formatCode>0.0;;</c:formatCode>
                <c:ptCount val="3"/>
                <c:pt idx="0">
                  <c:v>8.7336082658396244</c:v>
                </c:pt>
                <c:pt idx="1">
                  <c:v>8.7036226465740754</c:v>
                </c:pt>
                <c:pt idx="2">
                  <c:v>8.8313085625847307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1.2663917341603756</c:v>
                </c:pt>
                <c:pt idx="1">
                  <c:v>1.2963773534259246</c:v>
                </c:pt>
                <c:pt idx="2">
                  <c:v>1.1686914374152693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Sheet1!$H$2:$H$4</c:f>
              <c:numCache>
                <c:formatCode>0.0;;</c:formatCode>
                <c:ptCount val="3"/>
                <c:pt idx="0">
                  <c:v>9.3818962167742619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Sheet1!$I$2:$I$4</c:f>
              <c:numCache>
                <c:formatCode>0.0;;</c:formatCode>
                <c:ptCount val="3"/>
                <c:pt idx="0">
                  <c:v>0</c:v>
                </c:pt>
                <c:pt idx="1">
                  <c:v>9.370623833970301</c:v>
                </c:pt>
                <c:pt idx="2">
                  <c:v>9.6119782606087512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0.61810378322573811</c:v>
                </c:pt>
                <c:pt idx="1">
                  <c:v>0.62937616602969904</c:v>
                </c:pt>
                <c:pt idx="2">
                  <c:v>0.38802173939124884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Sheet1!$G$2:$G$4</c:f>
              <c:numCache>
                <c:formatCode>0.0;;</c:formatCode>
                <c:ptCount val="3"/>
                <c:pt idx="0">
                  <c:v>0</c:v>
                </c:pt>
                <c:pt idx="1">
                  <c:v>4.4074875051510434</c:v>
                </c:pt>
                <c:pt idx="2">
                  <c:v>4.869731416939608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Sheet1!$I$2:$I$4</c:f>
              <c:numCache>
                <c:formatCode>0.0;;</c:formatCode>
                <c:ptCount val="3"/>
                <c:pt idx="0">
                  <c:v>4.4932826720697658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5.5067173279302342</c:v>
                </c:pt>
                <c:pt idx="1">
                  <c:v>5.5925124948489566</c:v>
                </c:pt>
                <c:pt idx="2">
                  <c:v>5.130268583060392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Stoke University Hospital (90)</c:v>
                </c:pt>
                <c:pt idx="2">
                  <c:v>County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Stoke University Hospital (90)</c:v>
                </c:pt>
                <c:pt idx="2">
                  <c:v>County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Stoke University Hospital (90)</c:v>
                </c:pt>
                <c:pt idx="2">
                  <c:v>County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Stoke University Hospital (90)</c:v>
                </c:pt>
                <c:pt idx="2">
                  <c:v>County Hospital (-)</c:v>
                </c:pt>
              </c:strCache>
            </c:strRef>
          </c:cat>
          <c:val>
            <c:numRef>
              <c:f>Sheet1!$G$2:$G$4</c:f>
              <c:numCache>
                <c:formatCode>0.0;;</c:formatCode>
                <c:ptCount val="3"/>
                <c:pt idx="0">
                  <c:v>6.7649397571572294</c:v>
                </c:pt>
                <c:pt idx="1">
                  <c:v>6.791602165525032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Stoke University Hospital (90)</c:v>
                </c:pt>
                <c:pt idx="2">
                  <c:v>County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Stoke University Hospital (90)</c:v>
                </c:pt>
                <c:pt idx="2">
                  <c:v>County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Stoke University Hospital (90)</c:v>
                </c:pt>
                <c:pt idx="2">
                  <c:v>County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3.2350602428427706</c:v>
                </c:pt>
                <c:pt idx="1">
                  <c:v>3.208397834474968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Royal Stoke University Hospital (444)</c:v>
                </c:pt>
                <c:pt idx="2">
                  <c:v>County Hospital (59)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Royal Stoke University Hospital (444)</c:v>
                </c:pt>
                <c:pt idx="2">
                  <c:v>County Hospital (59)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Royal Stoke University Hospital (444)</c:v>
                </c:pt>
                <c:pt idx="2">
                  <c:v>County Hospital (59)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Royal Stoke University Hospital (444)</c:v>
                </c:pt>
                <c:pt idx="2">
                  <c:v>County Hospital (59)</c:v>
                </c:pt>
              </c:strCache>
            </c:strRef>
          </c:cat>
          <c:val>
            <c:numRef>
              <c:f>Sheet1!$G$2:$G$4</c:f>
              <c:numCache>
                <c:formatCode>0.0;;</c:formatCode>
                <c:ptCount val="3"/>
                <c:pt idx="0">
                  <c:v>8.9582564341043831</c:v>
                </c:pt>
                <c:pt idx="1">
                  <c:v>8.9114659902224904</c:v>
                </c:pt>
                <c:pt idx="2">
                  <c:v>9.4004112474637527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Royal Stoke University Hospital (444)</c:v>
                </c:pt>
                <c:pt idx="2">
                  <c:v>County Hospital (59)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Royal Stoke University Hospital (444)</c:v>
                </c:pt>
                <c:pt idx="2">
                  <c:v>County Hospital (59)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Royal Stoke University Hospital (444)</c:v>
                </c:pt>
                <c:pt idx="2">
                  <c:v>County Hospital (59)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1.0417435658956169</c:v>
                </c:pt>
                <c:pt idx="1">
                  <c:v>1.0885340097775096</c:v>
                </c:pt>
                <c:pt idx="2">
                  <c:v>0.59958875253624733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(358)</c:v>
                </c:pt>
                <c:pt idx="1">
                  <c:v>Royal Stoke University Hospital (324)</c:v>
                </c:pt>
                <c:pt idx="2">
                  <c:v>County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(358)</c:v>
                </c:pt>
                <c:pt idx="1">
                  <c:v>Royal Stoke University Hospital (324)</c:v>
                </c:pt>
                <c:pt idx="2">
                  <c:v>County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(358)</c:v>
                </c:pt>
                <c:pt idx="1">
                  <c:v>Royal Stoke University Hospital (324)</c:v>
                </c:pt>
                <c:pt idx="2">
                  <c:v>County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(358)</c:v>
                </c:pt>
                <c:pt idx="1">
                  <c:v>Royal Stoke University Hospital (324)</c:v>
                </c:pt>
                <c:pt idx="2">
                  <c:v>County Hospital (34)</c:v>
                </c:pt>
              </c:strCache>
            </c:strRef>
          </c:cat>
          <c:val>
            <c:numRef>
              <c:f>Sheet1!$G$2:$G$4</c:f>
              <c:numCache>
                <c:formatCode>0.0;;</c:formatCode>
                <c:ptCount val="3"/>
                <c:pt idx="0">
                  <c:v>8.1418831136974248</c:v>
                </c:pt>
                <c:pt idx="1">
                  <c:v>8.17802365508369</c:v>
                </c:pt>
                <c:pt idx="2">
                  <c:v>8.2980404255895248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(358)</c:v>
                </c:pt>
                <c:pt idx="1">
                  <c:v>Royal Stoke University Hospital (324)</c:v>
                </c:pt>
                <c:pt idx="2">
                  <c:v>County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(358)</c:v>
                </c:pt>
                <c:pt idx="1">
                  <c:v>Royal Stoke University Hospital (324)</c:v>
                </c:pt>
                <c:pt idx="2">
                  <c:v>County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(358)</c:v>
                </c:pt>
                <c:pt idx="1">
                  <c:v>Royal Stoke University Hospital (324)</c:v>
                </c:pt>
                <c:pt idx="2">
                  <c:v>County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1.8581168863025752</c:v>
                </c:pt>
                <c:pt idx="1">
                  <c:v>1.82197634491631</c:v>
                </c:pt>
                <c:pt idx="2">
                  <c:v>1.7019595744104752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Royal Stoke University Hospital (262)</c:v>
                </c:pt>
                <c:pt idx="2">
                  <c:v>County Hospital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Royal Stoke University Hospital (262)</c:v>
                </c:pt>
                <c:pt idx="2">
                  <c:v>County Hospital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Royal Stoke University Hospital (262)</c:v>
                </c:pt>
                <c:pt idx="2">
                  <c:v>County Hospital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Royal Stoke University Hospital (262)</c:v>
                </c:pt>
                <c:pt idx="2">
                  <c:v>County Hospital (36)</c:v>
                </c:pt>
              </c:strCache>
            </c:strRef>
          </c:cat>
          <c:val>
            <c:numRef>
              <c:f>Sheet1!$G$2:$G$4</c:f>
              <c:numCache>
                <c:formatCode>0.0;;</c:formatCode>
                <c:ptCount val="3"/>
                <c:pt idx="0">
                  <c:v>8.0071872843985386</c:v>
                </c:pt>
                <c:pt idx="1">
                  <c:v>7.9364367642377251</c:v>
                </c:pt>
                <c:pt idx="2">
                  <c:v>8.3625582345329548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Royal Stoke University Hospital (262)</c:v>
                </c:pt>
                <c:pt idx="2">
                  <c:v>County Hospital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Royal Stoke University Hospital (262)</c:v>
                </c:pt>
                <c:pt idx="2">
                  <c:v>County Hospital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Royal Stoke University Hospital (262)</c:v>
                </c:pt>
                <c:pt idx="2">
                  <c:v>County Hospital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1.9928127156014614</c:v>
                </c:pt>
                <c:pt idx="1">
                  <c:v>2.0635632357622749</c:v>
                </c:pt>
                <c:pt idx="2">
                  <c:v>1.6374417654670452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(180)</c:v>
                </c:pt>
                <c:pt idx="1">
                  <c:v>Royal Stoke University Hospital (164)</c:v>
                </c:pt>
                <c:pt idx="2">
                  <c:v>County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(180)</c:v>
                </c:pt>
                <c:pt idx="1">
                  <c:v>Royal Stoke University Hospital (164)</c:v>
                </c:pt>
                <c:pt idx="2">
                  <c:v>County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(180)</c:v>
                </c:pt>
                <c:pt idx="1">
                  <c:v>Royal Stoke University Hospital (164)</c:v>
                </c:pt>
                <c:pt idx="2">
                  <c:v>County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(180)</c:v>
                </c:pt>
                <c:pt idx="1">
                  <c:v>Royal Stoke University Hospital (164)</c:v>
                </c:pt>
                <c:pt idx="2">
                  <c:v>County Hospital (-)</c:v>
                </c:pt>
              </c:strCache>
            </c:strRef>
          </c:cat>
          <c:val>
            <c:numRef>
              <c:f>Sheet1!$G$2:$G$4</c:f>
              <c:numCache>
                <c:formatCode>0.0;;</c:formatCode>
                <c:ptCount val="3"/>
                <c:pt idx="0">
                  <c:v>7.7493431804496078</c:v>
                </c:pt>
                <c:pt idx="1">
                  <c:v>7.7288070108803142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(180)</c:v>
                </c:pt>
                <c:pt idx="1">
                  <c:v>Royal Stoke University Hospital (164)</c:v>
                </c:pt>
                <c:pt idx="2">
                  <c:v>County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(180)</c:v>
                </c:pt>
                <c:pt idx="1">
                  <c:v>Royal Stoke University Hospital (164)</c:v>
                </c:pt>
                <c:pt idx="2">
                  <c:v>County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(180)</c:v>
                </c:pt>
                <c:pt idx="1">
                  <c:v>Royal Stoke University Hospital (164)</c:v>
                </c:pt>
                <c:pt idx="2">
                  <c:v>County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2.2506568195503922</c:v>
                </c:pt>
                <c:pt idx="1">
                  <c:v>2.2711929891196858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Royal Stoke University Hospital (203)</c:v>
                </c:pt>
                <c:pt idx="2">
                  <c:v>County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Royal Stoke University Hospital (203)</c:v>
                </c:pt>
                <c:pt idx="2">
                  <c:v>County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Royal Stoke University Hospital (203)</c:v>
                </c:pt>
                <c:pt idx="2">
                  <c:v>County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Royal Stoke University Hospital (203)</c:v>
                </c:pt>
                <c:pt idx="2">
                  <c:v>County Hospital (-)</c:v>
                </c:pt>
              </c:strCache>
            </c:strRef>
          </c:cat>
          <c:val>
            <c:numRef>
              <c:f>Sheet1!$G$2:$G$4</c:f>
              <c:numCache>
                <c:formatCode>0.0;;</c:formatCode>
                <c:ptCount val="3"/>
                <c:pt idx="0">
                  <c:v>7.1865312065191969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Royal Stoke University Hospital (203)</c:v>
                </c:pt>
                <c:pt idx="2">
                  <c:v>County Hospital (-)</c:v>
                </c:pt>
              </c:strCache>
            </c:strRef>
          </c:cat>
          <c:val>
            <c:numRef>
              <c:f>Sheet1!$H$2:$H$4</c:f>
              <c:numCache>
                <c:formatCode>0.0;;</c:formatCode>
                <c:ptCount val="3"/>
                <c:pt idx="0">
                  <c:v>0</c:v>
                </c:pt>
                <c:pt idx="1">
                  <c:v>7.2670723018518943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Royal Stoke University Hospital (203)</c:v>
                </c:pt>
                <c:pt idx="2">
                  <c:v>County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Royal Stoke University Hospital (203)</c:v>
                </c:pt>
                <c:pt idx="2">
                  <c:v>County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2.8134687934808031</c:v>
                </c:pt>
                <c:pt idx="1">
                  <c:v>2.7329276981481057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Sheet1!$G$2:$G$4</c:f>
              <c:numCache>
                <c:formatCode>0.0;;</c:formatCode>
                <c:ptCount val="3"/>
                <c:pt idx="0">
                  <c:v>9.364208255353466</c:v>
                </c:pt>
                <c:pt idx="1">
                  <c:v>9.3462453614818539</c:v>
                </c:pt>
                <c:pt idx="2">
                  <c:v>9.6033536253524012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0.63579174464653399</c:v>
                </c:pt>
                <c:pt idx="1">
                  <c:v>0.65375463851814608</c:v>
                </c:pt>
                <c:pt idx="2">
                  <c:v>0.39664637464759878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(430)</c:v>
                </c:pt>
                <c:pt idx="2">
                  <c:v>County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(430)</c:v>
                </c:pt>
                <c:pt idx="2">
                  <c:v>County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(430)</c:v>
                </c:pt>
                <c:pt idx="2">
                  <c:v>County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(430)</c:v>
                </c:pt>
                <c:pt idx="2">
                  <c:v>County Hospital (56)</c:v>
                </c:pt>
              </c:strCache>
            </c:strRef>
          </c:cat>
          <c:val>
            <c:numRef>
              <c:f>Sheet1!$G$2:$G$4</c:f>
              <c:numCache>
                <c:formatCode>0.0;;</c:formatCode>
                <c:ptCount val="3"/>
                <c:pt idx="0">
                  <c:v>8.9005007256333393</c:v>
                </c:pt>
                <c:pt idx="1">
                  <c:v>8.86740795417969</c:v>
                </c:pt>
                <c:pt idx="2">
                  <c:v>9.2522185472074483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(430)</c:v>
                </c:pt>
                <c:pt idx="2">
                  <c:v>County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(430)</c:v>
                </c:pt>
                <c:pt idx="2">
                  <c:v>County Hospital (56)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(430)</c:v>
                </c:pt>
                <c:pt idx="2">
                  <c:v>County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1.0994992743666607</c:v>
                </c:pt>
                <c:pt idx="1">
                  <c:v>1.13259204582031</c:v>
                </c:pt>
                <c:pt idx="2">
                  <c:v>0.7477814527925517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Sheet1!$G$2:$G$4</c:f>
              <c:numCache>
                <c:formatCode>0.0;;</c:formatCode>
                <c:ptCount val="3"/>
                <c:pt idx="0">
                  <c:v>9.2381868667697429</c:v>
                </c:pt>
                <c:pt idx="1">
                  <c:v>9.2044777725602049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Sheet1!$I$2:$I$4</c:f>
              <c:numCache>
                <c:formatCode>0.0;;</c:formatCode>
                <c:ptCount val="3"/>
                <c:pt idx="0">
                  <c:v>0</c:v>
                </c:pt>
                <c:pt idx="1">
                  <c:v>0</c:v>
                </c:pt>
                <c:pt idx="2">
                  <c:v>9.6182469082230426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0.76181313323025712</c:v>
                </c:pt>
                <c:pt idx="1">
                  <c:v>0.79552222743979506</c:v>
                </c:pt>
                <c:pt idx="2">
                  <c:v>0.38175309177695738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(426)</c:v>
                </c:pt>
                <c:pt idx="2">
                  <c:v>County Hospital (55)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(426)</c:v>
                </c:pt>
                <c:pt idx="2">
                  <c:v>County Hospital (55)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(426)</c:v>
                </c:pt>
                <c:pt idx="2">
                  <c:v>County Hospital (55)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(426)</c:v>
                </c:pt>
                <c:pt idx="2">
                  <c:v>County Hospital (55)</c:v>
                </c:pt>
              </c:strCache>
            </c:strRef>
          </c:cat>
          <c:val>
            <c:numRef>
              <c:f>Sheet1!$G$2:$G$4</c:f>
              <c:numCache>
                <c:formatCode>0.0;;</c:formatCode>
                <c:ptCount val="3"/>
                <c:pt idx="0">
                  <c:v>8.9599451413457167</c:v>
                </c:pt>
                <c:pt idx="1">
                  <c:v>8.8507146689119018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(426)</c:v>
                </c:pt>
                <c:pt idx="2">
                  <c:v>County Hospital (55)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(426)</c:v>
                </c:pt>
                <c:pt idx="2">
                  <c:v>County Hospital (55)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(426)</c:v>
                </c:pt>
                <c:pt idx="2">
                  <c:v>County Hospital (55)</c:v>
                </c:pt>
              </c:strCache>
            </c:strRef>
          </c:cat>
          <c:val>
            <c:numRef>
              <c:f>Sheet1!$J$2:$J$4</c:f>
              <c:numCache>
                <c:formatCode>0.0;;</c:formatCode>
                <c:ptCount val="3"/>
                <c:pt idx="0">
                  <c:v>0</c:v>
                </c:pt>
                <c:pt idx="1">
                  <c:v>0</c:v>
                </c:pt>
                <c:pt idx="2">
                  <c:v>9.920157763613302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1.0400548586542833</c:v>
                </c:pt>
                <c:pt idx="1">
                  <c:v>1.1492853310880982</c:v>
                </c:pt>
                <c:pt idx="2">
                  <c:v>7.9842236386697962E-2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Royal Stoke University Hospital (423)</c:v>
                </c:pt>
                <c:pt idx="2">
                  <c:v>County Hospital (55)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Royal Stoke University Hospital (423)</c:v>
                </c:pt>
                <c:pt idx="2">
                  <c:v>County Hospital (55)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Royal Stoke University Hospital (423)</c:v>
                </c:pt>
                <c:pt idx="2">
                  <c:v>County Hospital (55)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Royal Stoke University Hospital (423)</c:v>
                </c:pt>
                <c:pt idx="2">
                  <c:v>County Hospital (55)</c:v>
                </c:pt>
              </c:strCache>
            </c:strRef>
          </c:cat>
          <c:val>
            <c:numRef>
              <c:f>Sheet1!$G$2:$G$4</c:f>
              <c:numCache>
                <c:formatCode>0.0;;</c:formatCode>
                <c:ptCount val="3"/>
                <c:pt idx="0">
                  <c:v>0</c:v>
                </c:pt>
                <c:pt idx="1">
                  <c:v>8.9918355142058797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Royal Stoke University Hospital (423)</c:v>
                </c:pt>
                <c:pt idx="2">
                  <c:v>County Hospital (55)</c:v>
                </c:pt>
              </c:strCache>
            </c:strRef>
          </c:cat>
          <c:val>
            <c:numRef>
              <c:f>Sheet1!$H$2:$H$4</c:f>
              <c:numCache>
                <c:formatCode>0.0;;</c:formatCode>
                <c:ptCount val="3"/>
                <c:pt idx="0">
                  <c:v>9.016231088835033</c:v>
                </c:pt>
                <c:pt idx="1">
                  <c:v>0</c:v>
                </c:pt>
                <c:pt idx="2">
                  <c:v>9.2964249251406557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Royal Stoke University Hospital (423)</c:v>
                </c:pt>
                <c:pt idx="2">
                  <c:v>County Hospital (55)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Royal Stoke University Hospital (423)</c:v>
                </c:pt>
                <c:pt idx="2">
                  <c:v>County Hospital (55)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0.98376891116496701</c:v>
                </c:pt>
                <c:pt idx="1">
                  <c:v>1.0081644857941203</c:v>
                </c:pt>
                <c:pt idx="2">
                  <c:v>0.70357507485934434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Royal Stoke University Hospital (447)</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Royal Stoke University Hospital (447)</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Royal Stoke University Hospital (447)</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Royal Stoke University Hospital (447)</c:v>
                </c:pt>
                <c:pt idx="2">
                  <c:v>County Hospital (58)</c:v>
                </c:pt>
              </c:strCache>
            </c:strRef>
          </c:cat>
          <c:val>
            <c:numRef>
              <c:f>Sheet1!$G$2:$G$4</c:f>
              <c:numCache>
                <c:formatCode>0.0;;</c:formatCode>
                <c:ptCount val="3"/>
                <c:pt idx="0">
                  <c:v>8.942726531799531</c:v>
                </c:pt>
                <c:pt idx="1">
                  <c:v>8.865972353844203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Royal Stoke University Hospital (447)</c:v>
                </c:pt>
                <c:pt idx="2">
                  <c:v>County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Royal Stoke University Hospital (447)</c:v>
                </c:pt>
                <c:pt idx="2">
                  <c:v>County Hospital (58)</c:v>
                </c:pt>
              </c:strCache>
            </c:strRef>
          </c:cat>
          <c:val>
            <c:numRef>
              <c:f>Sheet1!$I$2:$I$4</c:f>
              <c:numCache>
                <c:formatCode>0.0;;</c:formatCode>
                <c:ptCount val="3"/>
                <c:pt idx="0">
                  <c:v>0</c:v>
                </c:pt>
                <c:pt idx="1">
                  <c:v>0</c:v>
                </c:pt>
                <c:pt idx="2">
                  <c:v>9.6038662064068845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Royal Stoke University Hospital (447)</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1.057273468200469</c:v>
                </c:pt>
                <c:pt idx="1">
                  <c:v>1.134027646155797</c:v>
                </c:pt>
                <c:pt idx="2">
                  <c:v>0.39613379359311551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(425)</c:v>
                </c:pt>
                <c:pt idx="2">
                  <c:v>County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(425)</c:v>
                </c:pt>
                <c:pt idx="2">
                  <c:v>County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(425)</c:v>
                </c:pt>
                <c:pt idx="2">
                  <c:v>County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(425)</c:v>
                </c:pt>
                <c:pt idx="2">
                  <c:v>County Hospital (56)</c:v>
                </c:pt>
              </c:strCache>
            </c:strRef>
          </c:cat>
          <c:val>
            <c:numRef>
              <c:f>Sheet1!$G$2:$G$4</c:f>
              <c:numCache>
                <c:formatCode>0.0;;</c:formatCode>
                <c:ptCount val="3"/>
                <c:pt idx="0">
                  <c:v>8.8032190748348054</c:v>
                </c:pt>
                <c:pt idx="1">
                  <c:v>8.7304672736704845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(425)</c:v>
                </c:pt>
                <c:pt idx="2">
                  <c:v>County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(425)</c:v>
                </c:pt>
                <c:pt idx="2">
                  <c:v>County Hospital (56)</c:v>
                </c:pt>
              </c:strCache>
            </c:strRef>
          </c:cat>
          <c:val>
            <c:numRef>
              <c:f>Sheet1!$I$2:$I$4</c:f>
              <c:numCache>
                <c:formatCode>0.0;;</c:formatCode>
                <c:ptCount val="3"/>
                <c:pt idx="0">
                  <c:v>0</c:v>
                </c:pt>
                <c:pt idx="1">
                  <c:v>0</c:v>
                </c:pt>
                <c:pt idx="2">
                  <c:v>9.5294948600671514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(425)</c:v>
                </c:pt>
                <c:pt idx="2">
                  <c:v>County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1.1967809251651946</c:v>
                </c:pt>
                <c:pt idx="1">
                  <c:v>1.2695327263295155</c:v>
                </c:pt>
                <c:pt idx="2">
                  <c:v>0.47050513993284859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Royal Stoke University Hospital (436)</c:v>
                </c:pt>
                <c:pt idx="2">
                  <c:v>County Hospital (57)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Royal Stoke University Hospital (436)</c:v>
                </c:pt>
                <c:pt idx="2">
                  <c:v>County Hospital (57)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Royal Stoke University Hospital (436)</c:v>
                </c:pt>
                <c:pt idx="2">
                  <c:v>County Hospital (57)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Royal Stoke University Hospital (436)</c:v>
                </c:pt>
                <c:pt idx="2">
                  <c:v>County Hospital (57)</c:v>
                </c:pt>
              </c:strCache>
            </c:strRef>
          </c:cat>
          <c:val>
            <c:numRef>
              <c:f>Sheet1!$G$2:$G$4</c:f>
              <c:numCache>
                <c:formatCode>0.0;;</c:formatCode>
                <c:ptCount val="3"/>
                <c:pt idx="0">
                  <c:v>7.4825370956476958</c:v>
                </c:pt>
                <c:pt idx="1">
                  <c:v>7.3670155031311468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Royal Stoke University Hospital (436)</c:v>
                </c:pt>
                <c:pt idx="2">
                  <c:v>County Hospital (57)</c:v>
                </c:pt>
              </c:strCache>
            </c:strRef>
          </c:cat>
          <c:val>
            <c:numRef>
              <c:f>Sheet1!$H$2:$H$4</c:f>
              <c:numCache>
                <c:formatCode>0.0;;</c:formatCode>
                <c:ptCount val="3"/>
                <c:pt idx="0">
                  <c:v>0</c:v>
                </c:pt>
                <c:pt idx="1">
                  <c:v>0</c:v>
                </c:pt>
                <c:pt idx="2">
                  <c:v>8.5372420839436511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Royal Stoke University Hospital (436)</c:v>
                </c:pt>
                <c:pt idx="2">
                  <c:v>County Hospital (57)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Royal Stoke University Hospital (436)</c:v>
                </c:pt>
                <c:pt idx="2">
                  <c:v>County Hospital (57)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2.5174629043523042</c:v>
                </c:pt>
                <c:pt idx="1">
                  <c:v>2.6329844968688532</c:v>
                </c:pt>
                <c:pt idx="2">
                  <c:v>1.4627579160563489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Royal Stoke University Hospital (401)</c:v>
                </c:pt>
                <c:pt idx="2">
                  <c:v>County Hospital (55)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Royal Stoke University Hospital (401)</c:v>
                </c:pt>
                <c:pt idx="2">
                  <c:v>County Hospital (55)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Royal Stoke University Hospital (401)</c:v>
                </c:pt>
                <c:pt idx="2">
                  <c:v>County Hospital (55)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Royal Stoke University Hospital (401)</c:v>
                </c:pt>
                <c:pt idx="2">
                  <c:v>County Hospital (55)</c:v>
                </c:pt>
              </c:strCache>
            </c:strRef>
          </c:cat>
          <c:val>
            <c:numRef>
              <c:f>Sheet1!$G$2:$G$4</c:f>
              <c:numCache>
                <c:formatCode>0.0;;</c:formatCode>
                <c:ptCount val="3"/>
                <c:pt idx="0">
                  <c:v>0</c:v>
                </c:pt>
                <c:pt idx="1">
                  <c:v>8.0856991889016658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Royal Stoke University Hospital (401)</c:v>
                </c:pt>
                <c:pt idx="2">
                  <c:v>County Hospital (55)</c:v>
                </c:pt>
              </c:strCache>
            </c:strRef>
          </c:cat>
          <c:val>
            <c:numRef>
              <c:f>Sheet1!$H$2:$H$4</c:f>
              <c:numCache>
                <c:formatCode>0.0;;</c:formatCode>
                <c:ptCount val="3"/>
                <c:pt idx="0">
                  <c:v>8.1463147105883973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Royal Stoke University Hospital (401)</c:v>
                </c:pt>
                <c:pt idx="2">
                  <c:v>County Hospital (55)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Royal Stoke University Hospital (401)</c:v>
                </c:pt>
                <c:pt idx="2">
                  <c:v>County Hospital (55)</c:v>
                </c:pt>
              </c:strCache>
            </c:strRef>
          </c:cat>
          <c:val>
            <c:numRef>
              <c:f>Sheet1!$J$2:$J$4</c:f>
              <c:numCache>
                <c:formatCode>0.0;;</c:formatCode>
                <c:ptCount val="3"/>
                <c:pt idx="0">
                  <c:v>0</c:v>
                </c:pt>
                <c:pt idx="1">
                  <c:v>0</c:v>
                </c:pt>
                <c:pt idx="2">
                  <c:v>9.0647777302855808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1.8536852894116027</c:v>
                </c:pt>
                <c:pt idx="1">
                  <c:v>1.9143008110983342</c:v>
                </c:pt>
                <c:pt idx="2">
                  <c:v>0.93522226971441924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Sheet1!$G$2:$G$4</c:f>
              <c:numCache>
                <c:formatCode>0.0;;</c:formatCode>
                <c:ptCount val="3"/>
                <c:pt idx="0">
                  <c:v>7.3721947222372961</c:v>
                </c:pt>
                <c:pt idx="1">
                  <c:v>7.346376166624232</c:v>
                </c:pt>
                <c:pt idx="2">
                  <c:v>7.6309420462820379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Royal Stoke University Hospital (423)</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2.6278052777627039</c:v>
                </c:pt>
                <c:pt idx="1">
                  <c:v>2.653623833375768</c:v>
                </c:pt>
                <c:pt idx="2">
                  <c:v>2.3690579537179621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6.9824014626610946</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Royal Stoke University Hospital (429)</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Royal Stoke University Hospital (429)</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Royal Stoke University Hospital (429)</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Royal Stoke University Hospital (429)</c:v>
                </c:pt>
                <c:pt idx="2">
                  <c:v>County Hospital (58)</c:v>
                </c:pt>
              </c:strCache>
            </c:strRef>
          </c:cat>
          <c:val>
            <c:numRef>
              <c:f>Sheet1!$G$2:$G$4</c:f>
              <c:numCache>
                <c:formatCode>0.0;;</c:formatCode>
                <c:ptCount val="3"/>
                <c:pt idx="0">
                  <c:v>9.0268422051608503</c:v>
                </c:pt>
                <c:pt idx="1">
                  <c:v>9.0080342013326522</c:v>
                </c:pt>
                <c:pt idx="2">
                  <c:v>9.3475515438235561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Royal Stoke University Hospital (429)</c:v>
                </c:pt>
                <c:pt idx="2">
                  <c:v>County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Royal Stoke University Hospital (429)</c:v>
                </c:pt>
                <c:pt idx="2">
                  <c:v>County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Royal Stoke University Hospital (429)</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0.97315779483914966</c:v>
                </c:pt>
                <c:pt idx="1">
                  <c:v>0.9919657986673478</c:v>
                </c:pt>
                <c:pt idx="2">
                  <c:v>0.65244845617644387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Royal Stoke University Hospital (381)</c:v>
                </c:pt>
                <c:pt idx="2">
                  <c:v>County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Royal Stoke University Hospital (381)</c:v>
                </c:pt>
                <c:pt idx="2">
                  <c:v>County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Royal Stoke University Hospital (381)</c:v>
                </c:pt>
                <c:pt idx="2">
                  <c:v>County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Royal Stoke University Hospital (381)</c:v>
                </c:pt>
                <c:pt idx="2">
                  <c:v>County Hospital (48)</c:v>
                </c:pt>
              </c:strCache>
            </c:strRef>
          </c:cat>
          <c:val>
            <c:numRef>
              <c:f>Sheet1!$G$2:$G$4</c:f>
              <c:numCache>
                <c:formatCode>0.0;;</c:formatCode>
                <c:ptCount val="3"/>
                <c:pt idx="0">
                  <c:v>7.9049773239402148</c:v>
                </c:pt>
                <c:pt idx="1">
                  <c:v>7.8154813218036177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Royal Stoke University Hospital (381)</c:v>
                </c:pt>
                <c:pt idx="2">
                  <c:v>County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Royal Stoke University Hospital (381)</c:v>
                </c:pt>
                <c:pt idx="2">
                  <c:v>County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Royal Stoke University Hospital (381)</c:v>
                </c:pt>
                <c:pt idx="2">
                  <c:v>County Hospital (48)</c:v>
                </c:pt>
              </c:strCache>
            </c:strRef>
          </c:cat>
          <c:val>
            <c:numRef>
              <c:f>Sheet1!$J$2:$J$4</c:f>
              <c:numCache>
                <c:formatCode>0.0;;</c:formatCode>
                <c:ptCount val="3"/>
                <c:pt idx="0">
                  <c:v>0</c:v>
                </c:pt>
                <c:pt idx="1">
                  <c:v>0</c:v>
                </c:pt>
                <c:pt idx="2">
                  <c:v>9.0729009260173612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2.0950226760597852</c:v>
                </c:pt>
                <c:pt idx="1">
                  <c:v>2.1845186781963823</c:v>
                </c:pt>
                <c:pt idx="2">
                  <c:v>0.9270990739826388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Royal Stoke University Hospital (438)</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Royal Stoke University Hospital (438)</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Royal Stoke University Hospital (438)</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Royal Stoke University Hospital (438)</c:v>
                </c:pt>
                <c:pt idx="2">
                  <c:v>County Hospital (58)</c:v>
                </c:pt>
              </c:strCache>
            </c:strRef>
          </c:cat>
          <c:val>
            <c:numRef>
              <c:f>Sheet1!$G$2:$G$4</c:f>
              <c:numCache>
                <c:formatCode>0.0;;</c:formatCode>
                <c:ptCount val="3"/>
                <c:pt idx="0">
                  <c:v>9.6377160367189809</c:v>
                </c:pt>
                <c:pt idx="1">
                  <c:v>9.6053010358577158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Royal Stoke University Hospital (438)</c:v>
                </c:pt>
                <c:pt idx="2">
                  <c:v>County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Royal Stoke University Hospital (438)</c:v>
                </c:pt>
                <c:pt idx="2">
                  <c:v>County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Royal Stoke University Hospital (438)</c:v>
                </c:pt>
                <c:pt idx="2">
                  <c:v>County Hospital (58)</c:v>
                </c:pt>
              </c:strCache>
            </c:strRef>
          </c:cat>
          <c:val>
            <c:numRef>
              <c:f>Sheet1!$J$2:$J$4</c:f>
              <c:numCache>
                <c:formatCode>0.0;;</c:formatCode>
                <c:ptCount val="3"/>
                <c:pt idx="0">
                  <c:v>0</c:v>
                </c:pt>
                <c:pt idx="1">
                  <c:v>0</c:v>
                </c:pt>
                <c:pt idx="2">
                  <c:v>9.9185097301747174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0.36228396328101908</c:v>
                </c:pt>
                <c:pt idx="1">
                  <c:v>0.39469896414228423</c:v>
                </c:pt>
                <c:pt idx="2">
                  <c:v>8.1490269825282624E-2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Royal Stoke University Hospital (386)</c:v>
                </c:pt>
                <c:pt idx="2">
                  <c:v>County Hospital (49)</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Royal Stoke University Hospital (386)</c:v>
                </c:pt>
                <c:pt idx="2">
                  <c:v>County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Royal Stoke University Hospital (386)</c:v>
                </c:pt>
                <c:pt idx="2">
                  <c:v>County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Royal Stoke University Hospital (386)</c:v>
                </c:pt>
                <c:pt idx="2">
                  <c:v>County Hospital (49)</c:v>
                </c:pt>
              </c:strCache>
            </c:strRef>
          </c:cat>
          <c:val>
            <c:numRef>
              <c:f>Sheet1!$G$2:$G$4</c:f>
              <c:numCache>
                <c:formatCode>0.0;;</c:formatCode>
                <c:ptCount val="3"/>
                <c:pt idx="0">
                  <c:v>8.8689717299758719</c:v>
                </c:pt>
                <c:pt idx="1">
                  <c:v>8.8461781658928178</c:v>
                </c:pt>
                <c:pt idx="2">
                  <c:v>9.2145627384284676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Royal Stoke University Hospital (386)</c:v>
                </c:pt>
                <c:pt idx="2">
                  <c:v>County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Royal Stoke University Hospital (386)</c:v>
                </c:pt>
                <c:pt idx="2">
                  <c:v>County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Royal Stoke University Hospital (386)</c:v>
                </c:pt>
                <c:pt idx="2">
                  <c:v>County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1.1310282700241281</c:v>
                </c:pt>
                <c:pt idx="1">
                  <c:v>1.1538218341071822</c:v>
                </c:pt>
                <c:pt idx="2">
                  <c:v>0.78543726157153237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Royal Stoke University Hospital (406)</c:v>
                </c:pt>
                <c:pt idx="2">
                  <c:v>County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Royal Stoke University Hospital (406)</c:v>
                </c:pt>
                <c:pt idx="2">
                  <c:v>County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Royal Stoke University Hospital (406)</c:v>
                </c:pt>
                <c:pt idx="2">
                  <c:v>County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Royal Stoke University Hospital (406)</c:v>
                </c:pt>
                <c:pt idx="2">
                  <c:v>County Hospital (56)</c:v>
                </c:pt>
              </c:strCache>
            </c:strRef>
          </c:cat>
          <c:val>
            <c:numRef>
              <c:f>Sheet1!$G$2:$G$4</c:f>
              <c:numCache>
                <c:formatCode>0.0;;</c:formatCode>
                <c:ptCount val="3"/>
                <c:pt idx="0">
                  <c:v>8.2266046604524536</c:v>
                </c:pt>
                <c:pt idx="1">
                  <c:v>8.1461720702750675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Royal Stoke University Hospital (406)</c:v>
                </c:pt>
                <c:pt idx="2">
                  <c:v>County Hospital (56)</c:v>
                </c:pt>
              </c:strCache>
            </c:strRef>
          </c:cat>
          <c:val>
            <c:numRef>
              <c:f>Sheet1!$H$2:$H$4</c:f>
              <c:numCache>
                <c:formatCode>0.0;;</c:formatCode>
                <c:ptCount val="3"/>
                <c:pt idx="0">
                  <c:v>0</c:v>
                </c:pt>
                <c:pt idx="1">
                  <c:v>0</c:v>
                </c:pt>
                <c:pt idx="2">
                  <c:v>8.9668487824121161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Royal Stoke University Hospital (406)</c:v>
                </c:pt>
                <c:pt idx="2">
                  <c:v>County Hospital (56)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Royal Stoke University Hospital (406)</c:v>
                </c:pt>
                <c:pt idx="2">
                  <c:v>County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1.7733953395475464</c:v>
                </c:pt>
                <c:pt idx="1">
                  <c:v>1.8538279297249325</c:v>
                </c:pt>
                <c:pt idx="2">
                  <c:v>1.0331512175878839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c:v>
                </c:pt>
                <c:pt idx="1">
                  <c:v>Royal Stoke University Hospital (42)</c:v>
                </c:pt>
                <c:pt idx="2">
                  <c:v>County Hospital (-)</c:v>
                </c:pt>
              </c:strCache>
            </c:strRef>
          </c:cat>
          <c:val>
            <c:numRef>
              <c:f>Sheet1!$D$2:$D$4</c:f>
              <c:numCache>
                <c:formatCode>0.0;;</c:formatCode>
                <c:ptCount val="3"/>
                <c:pt idx="0">
                  <c:v>8.1985884083262199</c:v>
                </c:pt>
                <c:pt idx="1">
                  <c:v>8.4942868028866592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c:v>
                </c:pt>
                <c:pt idx="1">
                  <c:v>Royal Stoke University Hospital (42)</c:v>
                </c:pt>
                <c:pt idx="2">
                  <c:v>County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c:v>
                </c:pt>
                <c:pt idx="1">
                  <c:v>Royal Stoke University Hospital (42)</c:v>
                </c:pt>
                <c:pt idx="2">
                  <c:v>County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c:v>
                </c:pt>
                <c:pt idx="1">
                  <c:v>Royal Stoke University Hospital (42)</c:v>
                </c:pt>
                <c:pt idx="2">
                  <c:v>County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c:v>
                </c:pt>
                <c:pt idx="1">
                  <c:v>Royal Stoke University Hospital (42)</c:v>
                </c:pt>
                <c:pt idx="2">
                  <c:v>County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c:v>
                </c:pt>
                <c:pt idx="1">
                  <c:v>Royal Stoke University Hospital (42)</c:v>
                </c:pt>
                <c:pt idx="2">
                  <c:v>County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c:v>
                </c:pt>
                <c:pt idx="1">
                  <c:v>Royal Stoke University Hospital (42)</c:v>
                </c:pt>
                <c:pt idx="2">
                  <c:v>County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Royal Stoke University Hospital (35)</c:v>
                </c:pt>
                <c:pt idx="2">
                  <c:v>County Hospital (-)</c:v>
                </c:pt>
              </c:strCache>
            </c:strRef>
          </c:cat>
          <c:val>
            <c:numRef>
              <c:f>Sheet1!$D$2:$D$4</c:f>
              <c:numCache>
                <c:formatCode>0.0;;</c:formatCode>
                <c:ptCount val="3"/>
                <c:pt idx="0">
                  <c:v>9.3761974237543697</c:v>
                </c:pt>
                <c:pt idx="1">
                  <c:v>9.2853228627774289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Royal Stoke University Hospital (35)</c:v>
                </c:pt>
                <c:pt idx="2">
                  <c:v>County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Royal Stoke University Hospital (35)</c:v>
                </c:pt>
                <c:pt idx="2">
                  <c:v>County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Royal Stoke University Hospital (35)</c:v>
                </c:pt>
                <c:pt idx="2">
                  <c:v>County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Royal Stoke University Hospital (35)</c:v>
                </c:pt>
                <c:pt idx="2">
                  <c:v>County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Royal Stoke University Hospital (35)</c:v>
                </c:pt>
                <c:pt idx="2">
                  <c:v>County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Royal Stoke University Hospital (35)</c:v>
                </c:pt>
                <c:pt idx="2">
                  <c:v>County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Royal Stoke University Hospital (135)</c:v>
                </c:pt>
                <c:pt idx="2">
                  <c:v>County Hospital (-)</c:v>
                </c:pt>
              </c:strCache>
            </c:strRef>
          </c:cat>
          <c:val>
            <c:numRef>
              <c:f>Sheet1!$D$2:$D$4</c:f>
              <c:numCache>
                <c:formatCode>0.0;;</c:formatCode>
                <c:ptCount val="3"/>
                <c:pt idx="0">
                  <c:v>8.4691213942905694</c:v>
                </c:pt>
                <c:pt idx="1">
                  <c:v>8.3574124629266766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Royal Stoke University Hospital (135)</c:v>
                </c:pt>
                <c:pt idx="2">
                  <c:v>County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Royal Stoke University Hospital (135)</c:v>
                </c:pt>
                <c:pt idx="2">
                  <c:v>County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Royal Stoke University Hospital (135)</c:v>
                </c:pt>
                <c:pt idx="2">
                  <c:v>County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Royal Stoke University Hospital (135)</c:v>
                </c:pt>
                <c:pt idx="2">
                  <c:v>County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Royal Stoke University Hospital (135)</c:v>
                </c:pt>
                <c:pt idx="2">
                  <c:v>County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Royal Stoke University Hospital (135)</c:v>
                </c:pt>
                <c:pt idx="2">
                  <c:v>County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Royal Stoke University Hospital (98)</c:v>
                </c:pt>
                <c:pt idx="2">
                  <c:v>County Hospital (-)</c:v>
                </c:pt>
              </c:strCache>
            </c:strRef>
          </c:cat>
          <c:val>
            <c:numRef>
              <c:f>Sheet1!$D$2:$D$4</c:f>
              <c:numCache>
                <c:formatCode>0.0;;</c:formatCode>
                <c:ptCount val="3"/>
                <c:pt idx="0">
                  <c:v>8.1619998302329222</c:v>
                </c:pt>
                <c:pt idx="1">
                  <c:v>8.1708705566867934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Royal Stoke University Hospital (98)</c:v>
                </c:pt>
                <c:pt idx="2">
                  <c:v>County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Royal Stoke University Hospital (98)</c:v>
                </c:pt>
                <c:pt idx="2">
                  <c:v>County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Royal Stoke University Hospital (98)</c:v>
                </c:pt>
                <c:pt idx="2">
                  <c:v>County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Royal Stoke University Hospital (98)</c:v>
                </c:pt>
                <c:pt idx="2">
                  <c:v>County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Royal Stoke University Hospital (98)</c:v>
                </c:pt>
                <c:pt idx="2">
                  <c:v>County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Royal Stoke University Hospital (98)</c:v>
                </c:pt>
                <c:pt idx="2">
                  <c:v>County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Royal Stoke University Hospital (-)</c:v>
                </c:pt>
                <c:pt idx="2">
                  <c:v>County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Royal Stoke University Hospital (-)</c:v>
                </c:pt>
                <c:pt idx="2">
                  <c:v>County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Royal Stoke University Hospital (-)</c:v>
                </c:pt>
                <c:pt idx="2">
                  <c:v>County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Royal Stoke University Hospital (-)</c:v>
                </c:pt>
                <c:pt idx="2">
                  <c:v>County Hospital (-)</c:v>
                </c:pt>
              </c:strCache>
            </c:strRef>
          </c:cat>
          <c:val>
            <c:numRef>
              <c:f>Sheet1!$G$2:$G$4</c:f>
              <c:numCache>
                <c:formatCode>0.0;;</c:formatCode>
                <c:ptCount val="3"/>
                <c:pt idx="0">
                  <c:v>6.4476063309851694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Royal Stoke University Hospital (-)</c:v>
                </c:pt>
                <c:pt idx="2">
                  <c:v>County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Royal Stoke University Hospital (-)</c:v>
                </c:pt>
                <c:pt idx="2">
                  <c:v>County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Royal Stoke University Hospital (-)</c:v>
                </c:pt>
                <c:pt idx="2">
                  <c:v>County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3.5523936690148306</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0.24419265034416293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0.67368810778291133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0.18781920760325121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1.9608057773781491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0.18781920760325033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0.67368810778291088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0.53138347651001272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5.423726295232429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Royal Stoke University Hospital (-)</c:v>
                </c:pt>
                <c:pt idx="2">
                  <c:v>County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Royal Stoke University Hospital (-)</c:v>
                </c:pt>
                <c:pt idx="2">
                  <c:v>County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Royal Stoke University Hospital (-)</c:v>
                </c:pt>
                <c:pt idx="2">
                  <c:v>County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Royal Stoke University Hospital (-)</c:v>
                </c:pt>
                <c:pt idx="2">
                  <c:v>County Hospital (-)</c:v>
                </c:pt>
              </c:strCache>
            </c:strRef>
          </c:cat>
          <c:val>
            <c:numRef>
              <c:f>Sheet1!$G$2:$G$4</c:f>
              <c:numCache>
                <c:formatCode>0.0;;</c:formatCode>
                <c:ptCount val="3"/>
                <c:pt idx="0">
                  <c:v>7.6230077678641672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Royal Stoke University Hospital (-)</c:v>
                </c:pt>
                <c:pt idx="2">
                  <c:v>County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Royal Stoke University Hospital (-)</c:v>
                </c:pt>
                <c:pt idx="2">
                  <c:v>County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c:v>
                </c:pt>
                <c:pt idx="1">
                  <c:v>Royal Stoke University Hospital (-)</c:v>
                </c:pt>
                <c:pt idx="2">
                  <c:v>County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2.3769922321358328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Royal Stoke University Hospital (434)</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Royal Stoke University Hospital (434)</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Royal Stoke University Hospital (434)</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Royal Stoke University Hospital (434)</c:v>
                </c:pt>
                <c:pt idx="2">
                  <c:v>County Hospital (58)</c:v>
                </c:pt>
              </c:strCache>
            </c:strRef>
          </c:cat>
          <c:val>
            <c:numRef>
              <c:f>Sheet1!$G$2:$G$4</c:f>
              <c:numCache>
                <c:formatCode>0.0;;</c:formatCode>
                <c:ptCount val="3"/>
                <c:pt idx="0">
                  <c:v>6.6556279626184534</c:v>
                </c:pt>
                <c:pt idx="1">
                  <c:v>6.5852412459709564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Royal Stoke University Hospital (434)</c:v>
                </c:pt>
                <c:pt idx="2">
                  <c:v>County Hospital (58)</c:v>
                </c:pt>
              </c:strCache>
            </c:strRef>
          </c:cat>
          <c:val>
            <c:numRef>
              <c:f>Sheet1!$H$2:$H$4</c:f>
              <c:numCache>
                <c:formatCode>0.0;;</c:formatCode>
                <c:ptCount val="3"/>
                <c:pt idx="0">
                  <c:v>0</c:v>
                </c:pt>
                <c:pt idx="1">
                  <c:v>0</c:v>
                </c:pt>
                <c:pt idx="2">
                  <c:v>7.509667087223999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Royal Stoke University Hospital (434)</c:v>
                </c:pt>
                <c:pt idx="2">
                  <c:v>County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Royal Stoke University Hospital (434)</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3.3443720373815466</c:v>
                </c:pt>
                <c:pt idx="1">
                  <c:v>3.4147587540290436</c:v>
                </c:pt>
                <c:pt idx="2">
                  <c:v>2.490332912776001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Royal Stoke University Hospital (310)</c:v>
                </c:pt>
                <c:pt idx="2">
                  <c:v>County Hospital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Royal Stoke University Hospital (310)</c:v>
                </c:pt>
                <c:pt idx="2">
                  <c:v>County Hospital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Royal Stoke University Hospital (310)</c:v>
                </c:pt>
                <c:pt idx="2">
                  <c:v>County Hospital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Royal Stoke University Hospital (310)</c:v>
                </c:pt>
                <c:pt idx="2">
                  <c:v>County Hospital (38)</c:v>
                </c:pt>
              </c:strCache>
            </c:strRef>
          </c:cat>
          <c:val>
            <c:numRef>
              <c:f>Sheet1!$G$2:$G$4</c:f>
              <c:numCache>
                <c:formatCode>0.0;;</c:formatCode>
                <c:ptCount val="3"/>
                <c:pt idx="0">
                  <c:v>5.7964027086156067</c:v>
                </c:pt>
                <c:pt idx="1">
                  <c:v>5.7367885280824584</c:v>
                </c:pt>
                <c:pt idx="2">
                  <c:v>6.5000474467799609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Royal Stoke University Hospital (310)</c:v>
                </c:pt>
                <c:pt idx="2">
                  <c:v>County Hospital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Royal Stoke University Hospital (310)</c:v>
                </c:pt>
                <c:pt idx="2">
                  <c:v>County Hospital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Royal Stoke University Hospital (310)</c:v>
                </c:pt>
                <c:pt idx="2">
                  <c:v>County Hospital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4.2035972913843933</c:v>
                </c:pt>
                <c:pt idx="1">
                  <c:v>4.2632114719175416</c:v>
                </c:pt>
                <c:pt idx="2">
                  <c:v>3.4999525532200391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Royal Stoke University Hospital (141)</c:v>
                </c:pt>
                <c:pt idx="2">
                  <c:v>County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Royal Stoke University Hospital (141)</c:v>
                </c:pt>
                <c:pt idx="2">
                  <c:v>County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Royal Stoke University Hospital (141)</c:v>
                </c:pt>
                <c:pt idx="2">
                  <c:v>County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Royal Stoke University Hospital (141)</c:v>
                </c:pt>
                <c:pt idx="2">
                  <c:v>County Hospital (-)</c:v>
                </c:pt>
              </c:strCache>
            </c:strRef>
          </c:cat>
          <c:val>
            <c:numRef>
              <c:f>Sheet1!$G$2:$G$4</c:f>
              <c:numCache>
                <c:formatCode>0.0;;</c:formatCode>
                <c:ptCount val="3"/>
                <c:pt idx="0">
                  <c:v>8.668359934896964</c:v>
                </c:pt>
                <c:pt idx="1">
                  <c:v>8.6793048936186583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Royal Stoke University Hospital (141)</c:v>
                </c:pt>
                <c:pt idx="2">
                  <c:v>County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Royal Stoke University Hospital (141)</c:v>
                </c:pt>
                <c:pt idx="2">
                  <c:v>County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Royal Stoke University Hospital (141)</c:v>
                </c:pt>
                <c:pt idx="2">
                  <c:v>County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1.331640065103036</c:v>
                </c:pt>
                <c:pt idx="1">
                  <c:v>1.3206951063813417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Sheet1!$G$2:$G$4</c:f>
              <c:numCache>
                <c:formatCode>0.0;;</c:formatCode>
                <c:ptCount val="3"/>
                <c:pt idx="0">
                  <c:v>7.0387616452645467</c:v>
                </c:pt>
                <c:pt idx="1">
                  <c:v>6.9369221510429462</c:v>
                </c:pt>
                <c:pt idx="2">
                  <c:v>7.7104976368102864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Royal Stoke University Hospital (449)</c:v>
                </c:pt>
                <c:pt idx="2">
                  <c:v>County Hospital (59)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2.9612383547354533</c:v>
                </c:pt>
                <c:pt idx="1">
                  <c:v>3.0630778489570538</c:v>
                </c:pt>
                <c:pt idx="2">
                  <c:v>2.2895023631897136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(471)</c:v>
                </c:pt>
                <c:pt idx="1">
                  <c:v>Royal Stoke University Hospital (414)</c:v>
                </c:pt>
                <c:pt idx="2">
                  <c:v>County Hospital (57)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(471)</c:v>
                </c:pt>
                <c:pt idx="1">
                  <c:v>Royal Stoke University Hospital (414)</c:v>
                </c:pt>
                <c:pt idx="2">
                  <c:v>County Hospital (57)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(471)</c:v>
                </c:pt>
                <c:pt idx="1">
                  <c:v>Royal Stoke University Hospital (414)</c:v>
                </c:pt>
                <c:pt idx="2">
                  <c:v>County Hospital (57)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(471)</c:v>
                </c:pt>
                <c:pt idx="1">
                  <c:v>Royal Stoke University Hospital (414)</c:v>
                </c:pt>
                <c:pt idx="2">
                  <c:v>County Hospital (57)</c:v>
                </c:pt>
              </c:strCache>
            </c:strRef>
          </c:cat>
          <c:val>
            <c:numRef>
              <c:f>Sheet1!$G$2:$G$4</c:f>
              <c:numCache>
                <c:formatCode>0.0;;</c:formatCode>
                <c:ptCount val="3"/>
                <c:pt idx="0">
                  <c:v>7.9756690823900858</c:v>
                </c:pt>
                <c:pt idx="1">
                  <c:v>7.9137031520566046</c:v>
                </c:pt>
                <c:pt idx="2">
                  <c:v>8.3230392855283384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(471)</c:v>
                </c:pt>
                <c:pt idx="1">
                  <c:v>Royal Stoke University Hospital (414)</c:v>
                </c:pt>
                <c:pt idx="2">
                  <c:v>County Hospital (57)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(471)</c:v>
                </c:pt>
                <c:pt idx="1">
                  <c:v>Royal Stoke University Hospital (414)</c:v>
                </c:pt>
                <c:pt idx="2">
                  <c:v>County Hospital (57)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(471)</c:v>
                </c:pt>
                <c:pt idx="1">
                  <c:v>Royal Stoke University Hospital (414)</c:v>
                </c:pt>
                <c:pt idx="2">
                  <c:v>County Hospital (57)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2.0243309176099142</c:v>
                </c:pt>
                <c:pt idx="1">
                  <c:v>2.0862968479433954</c:v>
                </c:pt>
                <c:pt idx="2">
                  <c:v>1.6769607144716616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Royal Stoke University Hospital (328)</c:v>
                </c:pt>
                <c:pt idx="2">
                  <c:v>County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Royal Stoke University Hospital (328)</c:v>
                </c:pt>
                <c:pt idx="2">
                  <c:v>County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Royal Stoke University Hospital (328)</c:v>
                </c:pt>
                <c:pt idx="2">
                  <c:v>County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Royal Stoke University Hospital (328)</c:v>
                </c:pt>
                <c:pt idx="2">
                  <c:v>County Hospital (49)</c:v>
                </c:pt>
              </c:strCache>
            </c:strRef>
          </c:cat>
          <c:val>
            <c:numRef>
              <c:f>Sheet1!$G$2:$G$4</c:f>
              <c:numCache>
                <c:formatCode>0.0;;</c:formatCode>
                <c:ptCount val="3"/>
                <c:pt idx="0">
                  <c:v>9.0757199085436504</c:v>
                </c:pt>
                <c:pt idx="1">
                  <c:v>9.0830310914175101</c:v>
                </c:pt>
                <c:pt idx="2">
                  <c:v>9.0383806064438179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Royal Stoke University Hospital (328)</c:v>
                </c:pt>
                <c:pt idx="2">
                  <c:v>County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Royal Stoke University Hospital (328)</c:v>
                </c:pt>
                <c:pt idx="2">
                  <c:v>County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Royal Stoke University Hospital (328)</c:v>
                </c:pt>
                <c:pt idx="2">
                  <c:v>County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0.9242800914563496</c:v>
                </c:pt>
                <c:pt idx="1">
                  <c:v>0.91696890858248992</c:v>
                </c:pt>
                <c:pt idx="2">
                  <c:v>0.96161939355618209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Royal Stoke University Hospital (344)</c:v>
                </c:pt>
                <c:pt idx="2">
                  <c:v>County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Royal Stoke University Hospital (344)</c:v>
                </c:pt>
                <c:pt idx="2">
                  <c:v>County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Royal Stoke University Hospital (344)</c:v>
                </c:pt>
                <c:pt idx="2">
                  <c:v>County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Royal Stoke University Hospital (344)</c:v>
                </c:pt>
                <c:pt idx="2">
                  <c:v>County Hospital (48)</c:v>
                </c:pt>
              </c:strCache>
            </c:strRef>
          </c:cat>
          <c:val>
            <c:numRef>
              <c:f>Sheet1!$G$2:$G$4</c:f>
              <c:numCache>
                <c:formatCode>0.0;;</c:formatCode>
                <c:ptCount val="3"/>
                <c:pt idx="0">
                  <c:v>4.5106724666034159</c:v>
                </c:pt>
                <c:pt idx="1">
                  <c:v>4.4456772734423247</c:v>
                </c:pt>
                <c:pt idx="2">
                  <c:v>5.2754386853763284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Royal Stoke University Hospital (344)</c:v>
                </c:pt>
                <c:pt idx="2">
                  <c:v>County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Royal Stoke University Hospital (344)</c:v>
                </c:pt>
                <c:pt idx="2">
                  <c:v>County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Royal Stoke University Hospital (344)</c:v>
                </c:pt>
                <c:pt idx="2">
                  <c:v>County Hospital (48)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5.4893275333965841</c:v>
                </c:pt>
                <c:pt idx="1">
                  <c:v>5.5543227265576753</c:v>
                </c:pt>
                <c:pt idx="2">
                  <c:v>4.7245613146236716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Royal Stoke University Hospital (403)</c:v>
                </c:pt>
                <c:pt idx="2">
                  <c:v>County Hospital (54)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Royal Stoke University Hospital (403)</c:v>
                </c:pt>
                <c:pt idx="2">
                  <c:v>County Hospital (54)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Royal Stoke University Hospital (403)</c:v>
                </c:pt>
                <c:pt idx="2">
                  <c:v>County Hospital (54)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Royal Stoke University Hospital (403)</c:v>
                </c:pt>
                <c:pt idx="2">
                  <c:v>County Hospital (54)</c:v>
                </c:pt>
              </c:strCache>
            </c:strRef>
          </c:cat>
          <c:val>
            <c:numRef>
              <c:f>Sheet1!$G$2:$G$4</c:f>
              <c:numCache>
                <c:formatCode>0.0;;</c:formatCode>
                <c:ptCount val="3"/>
                <c:pt idx="0">
                  <c:v>6.8842264568631437</c:v>
                </c:pt>
                <c:pt idx="1">
                  <c:v>6.7089211845612846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Royal Stoke University Hospital (403)</c:v>
                </c:pt>
                <c:pt idx="2">
                  <c:v>County Hospital (54)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Royal Stoke University Hospital (403)</c:v>
                </c:pt>
                <c:pt idx="2">
                  <c:v>County Hospital (54)</c:v>
                </c:pt>
              </c:strCache>
            </c:strRef>
          </c:cat>
          <c:val>
            <c:numRef>
              <c:f>Sheet1!$I$2:$I$4</c:f>
              <c:numCache>
                <c:formatCode>0.0;;</c:formatCode>
                <c:ptCount val="3"/>
                <c:pt idx="0">
                  <c:v>0</c:v>
                </c:pt>
                <c:pt idx="1">
                  <c:v>0</c:v>
                </c:pt>
                <c:pt idx="2">
                  <c:v>8.1823122352703699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Royal Stoke University Hospital (403)</c:v>
                </c:pt>
                <c:pt idx="2">
                  <c:v>County Hospital (54)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3.1157735431368563</c:v>
                </c:pt>
                <c:pt idx="1">
                  <c:v>3.2910788154387154</c:v>
                </c:pt>
                <c:pt idx="2">
                  <c:v>1.8176877647296301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Royal Stoke University Hospital (411)</c:v>
                </c:pt>
                <c:pt idx="2">
                  <c:v>County Hospital (55)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Royal Stoke University Hospital (411)</c:v>
                </c:pt>
                <c:pt idx="2">
                  <c:v>County Hospital (55)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Royal Stoke University Hospital (411)</c:v>
                </c:pt>
                <c:pt idx="2">
                  <c:v>County Hospital (55)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Royal Stoke University Hospital (411)</c:v>
                </c:pt>
                <c:pt idx="2">
                  <c:v>County Hospital (55)</c:v>
                </c:pt>
              </c:strCache>
            </c:strRef>
          </c:cat>
          <c:val>
            <c:numRef>
              <c:f>Sheet1!$G$2:$G$4</c:f>
              <c:numCache>
                <c:formatCode>0.0;;</c:formatCode>
                <c:ptCount val="3"/>
                <c:pt idx="0">
                  <c:v>8.0325997887569205</c:v>
                </c:pt>
                <c:pt idx="1">
                  <c:v>8.0022519108838601</c:v>
                </c:pt>
                <c:pt idx="2">
                  <c:v>8.4728942466736132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Royal Stoke University Hospital (411)</c:v>
                </c:pt>
                <c:pt idx="2">
                  <c:v>County Hospital (55)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Royal Stoke University Hospital (411)</c:v>
                </c:pt>
                <c:pt idx="2">
                  <c:v>County Hospital (55)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Royal Stoke University Hospital (411)</c:v>
                </c:pt>
                <c:pt idx="2">
                  <c:v>County Hospital (55)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1.9674002112430795</c:v>
                </c:pt>
                <c:pt idx="1">
                  <c:v>1.9977480891161399</c:v>
                </c:pt>
                <c:pt idx="2">
                  <c:v>1.5271057533263868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0.15691418550935232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0.59080417649285621</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0.16471178724344782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1.7195675998775855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0.16471178724344782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0.59080417649285621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1.1365273893345886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6.810750260735019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Royal Stoke University Hospital (243)</c:v>
                </c:pt>
                <c:pt idx="2">
                  <c:v>County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Royal Stoke University Hospital (243)</c:v>
                </c:pt>
                <c:pt idx="2">
                  <c:v>County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Royal Stoke University Hospital (243)</c:v>
                </c:pt>
                <c:pt idx="2">
                  <c:v>County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Royal Stoke University Hospital (243)</c:v>
                </c:pt>
                <c:pt idx="2">
                  <c:v>County Hospital (-)</c:v>
                </c:pt>
              </c:strCache>
            </c:strRef>
          </c:cat>
          <c:val>
            <c:numRef>
              <c:f>Sheet1!$G$2:$G$4</c:f>
              <c:numCache>
                <c:formatCode>0.0;;</c:formatCode>
                <c:ptCount val="3"/>
                <c:pt idx="0">
                  <c:v>8.3061673193653522</c:v>
                </c:pt>
                <c:pt idx="1">
                  <c:v>8.3320293890113177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Royal Stoke University Hospital (243)</c:v>
                </c:pt>
                <c:pt idx="2">
                  <c:v>County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Royal Stoke University Hospital (243)</c:v>
                </c:pt>
                <c:pt idx="2">
                  <c:v>County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Royal Stoke University Hospital (243)</c:v>
                </c:pt>
                <c:pt idx="2">
                  <c:v>County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1.6938326806346478</c:v>
                </c:pt>
                <c:pt idx="1">
                  <c:v>1.6679706109886823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Royal Stoke University Hospital (260)</c:v>
                </c:pt>
                <c:pt idx="2">
                  <c:v>County Hospital (31)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Royal Stoke University Hospital (260)</c:v>
                </c:pt>
                <c:pt idx="2">
                  <c:v>County Hospital (31)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Royal Stoke University Hospital (260)</c:v>
                </c:pt>
                <c:pt idx="2">
                  <c:v>County Hospital (31)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Royal Stoke University Hospital (260)</c:v>
                </c:pt>
                <c:pt idx="2">
                  <c:v>County Hospital (31)</c:v>
                </c:pt>
              </c:strCache>
            </c:strRef>
          </c:cat>
          <c:val>
            <c:numRef>
              <c:f>Sheet1!$G$2:$G$4</c:f>
              <c:numCache>
                <c:formatCode>0.0;;</c:formatCode>
                <c:ptCount val="3"/>
                <c:pt idx="0">
                  <c:v>6.8277263794081868</c:v>
                </c:pt>
                <c:pt idx="1">
                  <c:v>6.8129829292238488</c:v>
                </c:pt>
                <c:pt idx="2">
                  <c:v>7.4392831516950917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Royal Stoke University Hospital (260)</c:v>
                </c:pt>
                <c:pt idx="2">
                  <c:v>County Hospital (31)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Royal Stoke University Hospital (260)</c:v>
                </c:pt>
                <c:pt idx="2">
                  <c:v>County Hospital (31)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Royal Stoke University Hospital (260)</c:v>
                </c:pt>
                <c:pt idx="2">
                  <c:v>County Hospital (31)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3.1722736205918132</c:v>
                </c:pt>
                <c:pt idx="1">
                  <c:v>3.1870170707761512</c:v>
                </c:pt>
                <c:pt idx="2">
                  <c:v>2.5607168483049083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Sheet1!$G$2:$G$4</c:f>
              <c:numCache>
                <c:formatCode>0.0;;</c:formatCode>
                <c:ptCount val="3"/>
                <c:pt idx="0">
                  <c:v>9.0999773865079092</c:v>
                </c:pt>
                <c:pt idx="1">
                  <c:v>9.0818286007015612</c:v>
                </c:pt>
                <c:pt idx="2">
                  <c:v>9.3342801251861385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0.90002261349209078</c:v>
                </c:pt>
                <c:pt idx="1">
                  <c:v>0.91817139929843883</c:v>
                </c:pt>
                <c:pt idx="2">
                  <c:v>0.66571987481386152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Royal Stoke University Hospital (415)</c:v>
                </c:pt>
                <c:pt idx="2">
                  <c:v>County Hospital (57)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Royal Stoke University Hospital (415)</c:v>
                </c:pt>
                <c:pt idx="2">
                  <c:v>County Hospital (57)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Royal Stoke University Hospital (415)</c:v>
                </c:pt>
                <c:pt idx="2">
                  <c:v>County Hospital (57)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Royal Stoke University Hospital (415)</c:v>
                </c:pt>
                <c:pt idx="2">
                  <c:v>County Hospital (57)</c:v>
                </c:pt>
              </c:strCache>
            </c:strRef>
          </c:cat>
          <c:val>
            <c:numRef>
              <c:f>Sheet1!$G$2:$G$4</c:f>
              <c:numCache>
                <c:formatCode>0.0;;</c:formatCode>
                <c:ptCount val="3"/>
                <c:pt idx="0">
                  <c:v>9.1912054300775843</c:v>
                </c:pt>
                <c:pt idx="1">
                  <c:v>9.1484403906332279</c:v>
                </c:pt>
                <c:pt idx="2">
                  <c:v>9.4707579250216725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Royal Stoke University Hospital (415)</c:v>
                </c:pt>
                <c:pt idx="2">
                  <c:v>County Hospital (57)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Royal Stoke University Hospital (415)</c:v>
                </c:pt>
                <c:pt idx="2">
                  <c:v>County Hospital (57)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Royal Stoke University Hospital (415)</c:v>
                </c:pt>
                <c:pt idx="2">
                  <c:v>County Hospital (57)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0.80879456992241572</c:v>
                </c:pt>
                <c:pt idx="1">
                  <c:v>0.85155960936677211</c:v>
                </c:pt>
                <c:pt idx="2">
                  <c:v>0.52924207497832754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Royal Stoke University Hospital (444)</c:v>
                </c:pt>
                <c:pt idx="2">
                  <c:v>County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Royal Stoke University Hospital (444)</c:v>
                </c:pt>
                <c:pt idx="2">
                  <c:v>County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Royal Stoke University Hospital (444)</c:v>
                </c:pt>
                <c:pt idx="2">
                  <c:v>County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Royal Stoke University Hospital (444)</c:v>
                </c:pt>
                <c:pt idx="2">
                  <c:v>County Hospital (58)</c:v>
                </c:pt>
              </c:strCache>
            </c:strRef>
          </c:cat>
          <c:val>
            <c:numRef>
              <c:f>Sheet1!$G$2:$G$4</c:f>
              <c:numCache>
                <c:formatCode>0.0;;</c:formatCode>
                <c:ptCount val="3"/>
                <c:pt idx="0">
                  <c:v>8.341164335966285</c:v>
                </c:pt>
                <c:pt idx="1">
                  <c:v>8.2710509065860922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Royal Stoke University Hospital (444)</c:v>
                </c:pt>
                <c:pt idx="2">
                  <c:v>County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Royal Stoke University Hospital (444)</c:v>
                </c:pt>
                <c:pt idx="2">
                  <c:v>County Hospital (58)</c:v>
                </c:pt>
              </c:strCache>
            </c:strRef>
          </c:cat>
          <c:val>
            <c:numRef>
              <c:f>Sheet1!$I$2:$I$4</c:f>
              <c:numCache>
                <c:formatCode>0.0;;</c:formatCode>
                <c:ptCount val="3"/>
                <c:pt idx="0">
                  <c:v>0</c:v>
                </c:pt>
                <c:pt idx="1">
                  <c:v>0</c:v>
                </c:pt>
                <c:pt idx="2">
                  <c:v>9.0268906656844354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Royal Stoke University Hospital (444)</c:v>
                </c:pt>
                <c:pt idx="2">
                  <c:v>County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1.658835664033715</c:v>
                </c:pt>
                <c:pt idx="1">
                  <c:v>1.7289490934139078</c:v>
                </c:pt>
                <c:pt idx="2">
                  <c:v>0.97310933431556457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7.8511519361970148</c:v>
                </c:pt>
                <c:pt idx="1">
                  <c:v>7.0857239496505873</c:v>
                </c:pt>
                <c:pt idx="2">
                  <c:v>6.6100733527236812</c:v>
                </c:pt>
                <c:pt idx="3">
                  <c:v>6.9723869198016386</c:v>
                </c:pt>
                <c:pt idx="4">
                  <c:v>6.810750260735019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7.6130343906097231</c:v>
                </c:pt>
                <c:pt idx="1">
                  <c:v>7.0915897384310673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8.6176309732129273</c:v>
                </c:pt>
                <c:pt idx="1">
                  <c:v>8.6619282268444238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8.814765637880063</c:v>
                </c:pt>
                <c:pt idx="1">
                  <c:v>8.7336082658396244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9.2880025498094625</c:v>
                </c:pt>
                <c:pt idx="1">
                  <c:v>9.3818962167742619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0.29925411682555136</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0.39222524809580062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0.10934946668686152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1.1415928582008616</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0.10934946668686152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0.3922252480958015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0.51271049176411765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8.1038450793769261</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4.442121011104148</c:v>
                </c:pt>
                <c:pt idx="1">
                  <c:v>4.4932826720697658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6.830959389975777</c:v>
                </c:pt>
                <c:pt idx="1">
                  <c:v>6.7641577724827222</c:v>
                </c:pt>
                <c:pt idx="2">
                  <c:v>6.441861964865871</c:v>
                </c:pt>
                <c:pt idx="3">
                  <c:v>6.3896891795672603</c:v>
                </c:pt>
                <c:pt idx="4">
                  <c:v>6.7649397571572294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9.2394799051344414</c:v>
                </c:pt>
                <c:pt idx="1">
                  <c:v>9.052876499869253</c:v>
                </c:pt>
                <c:pt idx="2">
                  <c:v>9.0014885934574842</c:v>
                </c:pt>
                <c:pt idx="3">
                  <c:v>9.1278891040956101</c:v>
                </c:pt>
                <c:pt idx="4">
                  <c:v>8.9582564341043831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8.9296383335397334</c:v>
                </c:pt>
                <c:pt idx="1">
                  <c:v>7.9257683031025898</c:v>
                </c:pt>
                <c:pt idx="2">
                  <c:v>8.223707678264681</c:v>
                </c:pt>
                <c:pt idx="3">
                  <c:v>8.3438186176274627</c:v>
                </c:pt>
                <c:pt idx="4">
                  <c:v>8.1418831136974248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8.0090596590800285</c:v>
                </c:pt>
                <c:pt idx="1">
                  <c:v>8.0079079193186917</c:v>
                </c:pt>
                <c:pt idx="2">
                  <c:v>7.9525909370857617</c:v>
                </c:pt>
                <c:pt idx="3">
                  <c:v>7.9087555963592377</c:v>
                </c:pt>
                <c:pt idx="4">
                  <c:v>8.0071872843985386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9.5050362520772644</c:v>
                </c:pt>
                <c:pt idx="1">
                  <c:v>9.5479249997275009</c:v>
                </c:pt>
                <c:pt idx="2">
                  <c:v>9.4864847759003226</c:v>
                </c:pt>
                <c:pt idx="3">
                  <c:v>9.5163102396373453</c:v>
                </c:pt>
                <c:pt idx="4">
                  <c:v>9.364208255353466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8.6513292290509352</c:v>
                </c:pt>
                <c:pt idx="1">
                  <c:v>8.8000338314735522</c:v>
                </c:pt>
                <c:pt idx="2">
                  <c:v>8.4428956599383671</c:v>
                </c:pt>
                <c:pt idx="3">
                  <c:v>8.5310174288453844</c:v>
                </c:pt>
                <c:pt idx="4">
                  <c:v>8.9005007256333393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9.1829206230604825</c:v>
                </c:pt>
                <c:pt idx="1">
                  <c:v>9.2875796987186003</c:v>
                </c:pt>
                <c:pt idx="2">
                  <c:v>9.033414872461929</c:v>
                </c:pt>
                <c:pt idx="3">
                  <c:v>9.0964666075343761</c:v>
                </c:pt>
                <c:pt idx="4">
                  <c:v>9.2381868667697429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8.421017698994298</c:v>
                </c:pt>
                <c:pt idx="1">
                  <c:v>8.5811167718880377</c:v>
                </c:pt>
                <c:pt idx="2">
                  <c:v>8.5010216570716146</c:v>
                </c:pt>
                <c:pt idx="3">
                  <c:v>8.6593434481081086</c:v>
                </c:pt>
                <c:pt idx="4">
                  <c:v>8.9599451413457167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8.9569252202810183</c:v>
                </c:pt>
                <c:pt idx="1">
                  <c:v>8.5655228899918772</c:v>
                </c:pt>
                <c:pt idx="2">
                  <c:v>8.6037034997797264</c:v>
                </c:pt>
                <c:pt idx="3">
                  <c:v>8.6713274742420303</c:v>
                </c:pt>
                <c:pt idx="4">
                  <c:v>9.016231088835033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0.30741627235320035</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0.58204433366085162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0.16226960855507766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1.6940716021963329</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0.16226960855507766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0.58204433366085073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0.49435293505164069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7.5912842153000062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9.14960878959943</c:v>
                </c:pt>
                <c:pt idx="1">
                  <c:v>8.9444373594816717</c:v>
                </c:pt>
                <c:pt idx="2">
                  <c:v>8.9437414825406822</c:v>
                </c:pt>
                <c:pt idx="3">
                  <c:v>8.9203721294827361</c:v>
                </c:pt>
                <c:pt idx="4">
                  <c:v>8.942726531799531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8.7860586934672824</c:v>
                </c:pt>
                <c:pt idx="1">
                  <c:v>8.6273035360180064</c:v>
                </c:pt>
                <c:pt idx="2">
                  <c:v>8.5836040209641631</c:v>
                </c:pt>
                <c:pt idx="3">
                  <c:v>8.5892860853522457</c:v>
                </c:pt>
                <c:pt idx="4">
                  <c:v>8.8032190748348054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7.5537756787775319</c:v>
                </c:pt>
                <c:pt idx="1">
                  <c:v>7.1319141259604573</c:v>
                </c:pt>
                <c:pt idx="2">
                  <c:v>6.9235058824880262</c:v>
                </c:pt>
                <c:pt idx="3">
                  <c:v>7.6096015895112226</c:v>
                </c:pt>
                <c:pt idx="4">
                  <c:v>7.4825370956476958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8.217273249353088</c:v>
                </c:pt>
                <c:pt idx="1">
                  <c:v>7.9801504328871999</c:v>
                </c:pt>
                <c:pt idx="2">
                  <c:v>7.9377296660722134</c:v>
                </c:pt>
                <c:pt idx="3">
                  <c:v>7.8874759764564786</c:v>
                </c:pt>
                <c:pt idx="4">
                  <c:v>8.1463147105883973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7.0785935157512174</c:v>
                </c:pt>
                <c:pt idx="1">
                  <c:v>6.8618704339599343</c:v>
                </c:pt>
                <c:pt idx="2">
                  <c:v>6.8517781760530942</c:v>
                </c:pt>
                <c:pt idx="3">
                  <c:v>7.2836569689845829</c:v>
                </c:pt>
                <c:pt idx="4">
                  <c:v>7.3721947222372961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8.8440945798221851</c:v>
                </c:pt>
                <c:pt idx="1">
                  <c:v>8.9371756425468707</c:v>
                </c:pt>
                <c:pt idx="2">
                  <c:v>8.4583660535577518</c:v>
                </c:pt>
                <c:pt idx="3">
                  <c:v>8.782192871828693</c:v>
                </c:pt>
                <c:pt idx="4">
                  <c:v>9.0268422051608503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7.9261587024154938</c:v>
                </c:pt>
                <c:pt idx="1">
                  <c:v>7.8403929449348402</c:v>
                </c:pt>
                <c:pt idx="2">
                  <c:v>7.2490937042773851</c:v>
                </c:pt>
                <c:pt idx="3">
                  <c:v>7.4614374276762172</c:v>
                </c:pt>
                <c:pt idx="4">
                  <c:v>7.9049773239402148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9.591528280094936</c:v>
                </c:pt>
                <c:pt idx="1">
                  <c:v>9.5700830054008659</c:v>
                </c:pt>
                <c:pt idx="2">
                  <c:v>9.5504263009218135</c:v>
                </c:pt>
                <c:pt idx="3">
                  <c:v>9.5997040628070689</c:v>
                </c:pt>
                <c:pt idx="4">
                  <c:v>9.6377160367189809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9.0829965371866326</c:v>
                </c:pt>
                <c:pt idx="1">
                  <c:v>8.8234867650404745</c:v>
                </c:pt>
                <c:pt idx="2">
                  <c:v>8.7038667089908444</c:v>
                </c:pt>
                <c:pt idx="3">
                  <c:v>9.0458376241578886</c:v>
                </c:pt>
                <c:pt idx="4">
                  <c:v>8.8689717299758719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8.3391040174538382</c:v>
                </c:pt>
                <c:pt idx="1">
                  <c:v>8.0804040831752886</c:v>
                </c:pt>
                <c:pt idx="2">
                  <c:v>8.0538331749955514</c:v>
                </c:pt>
                <c:pt idx="3">
                  <c:v>8.17018267085259</c:v>
                </c:pt>
                <c:pt idx="4">
                  <c:v>8.2266046604524536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6.9720978070710933</c:v>
                </c:pt>
                <c:pt idx="1">
                  <c:v>7.0129343811937934</c:v>
                </c:pt>
                <c:pt idx="2">
                  <c:v>7.0168734958384578</c:v>
                </c:pt>
                <c:pt idx="3">
                  <c:v>7.0071729474805746</c:v>
                </c:pt>
                <c:pt idx="4">
                  <c:v>6.6556279626184534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5.515827427733873</c:v>
                </c:pt>
                <c:pt idx="1">
                  <c:v>5.5733917007170213</c:v>
                </c:pt>
                <c:pt idx="2">
                  <c:v>5.7964027086156067</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8.5870244570390266</c:v>
                </c:pt>
                <c:pt idx="1">
                  <c:v>8.5851645109899408</c:v>
                </c:pt>
                <c:pt idx="2">
                  <c:v>7.8916738153630348</c:v>
                </c:pt>
                <c:pt idx="3">
                  <c:v>8.7804762366095286</c:v>
                </c:pt>
                <c:pt idx="4">
                  <c:v>8.668359934896964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7.2091375144066783</c:v>
                </c:pt>
                <c:pt idx="1">
                  <c:v>7.2794066074110351</c:v>
                </c:pt>
                <c:pt idx="2">
                  <c:v>6.7726675175740247</c:v>
                </c:pt>
                <c:pt idx="3">
                  <c:v>6.8992969667976922</c:v>
                </c:pt>
                <c:pt idx="4">
                  <c:v>7.0387616452645467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6.8741257563197111</c:v>
                </c:pt>
                <c:pt idx="1">
                  <c:v>7.8354536819230356</c:v>
                </c:pt>
                <c:pt idx="2">
                  <c:v>7.5268751381009684</c:v>
                </c:pt>
                <c:pt idx="3">
                  <c:v>7.834397216626714</c:v>
                </c:pt>
                <c:pt idx="4">
                  <c:v>7.9756690823900858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9.0283905424542645</c:v>
                </c:pt>
                <c:pt idx="1">
                  <c:v>8.7358538125729179</c:v>
                </c:pt>
                <c:pt idx="2">
                  <c:v>9.0735625411701424</c:v>
                </c:pt>
                <c:pt idx="3">
                  <c:v>9.0757199085436504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4.7122856818047367</c:v>
                </c:pt>
                <c:pt idx="1">
                  <c:v>4.3403112881063874</c:v>
                </c:pt>
                <c:pt idx="2">
                  <c:v>3.790384580652026</c:v>
                </c:pt>
                <c:pt idx="3">
                  <c:v>3.9837143537099249</c:v>
                </c:pt>
                <c:pt idx="4">
                  <c:v>4.5106724666034159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6.632505609444455</c:v>
                </c:pt>
                <c:pt idx="1">
                  <c:v>6.5399506919704988</c:v>
                </c:pt>
                <c:pt idx="2">
                  <c:v>6.3296652979083934</c:v>
                </c:pt>
                <c:pt idx="3">
                  <c:v>6.8679255393843226</c:v>
                </c:pt>
                <c:pt idx="4">
                  <c:v>6.8842264568631437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7.659038711779222</c:v>
                </c:pt>
                <c:pt idx="1">
                  <c:v>7.1537783783826603</c:v>
                </c:pt>
                <c:pt idx="2">
                  <c:v>7.0760921116512403</c:v>
                </c:pt>
                <c:pt idx="3">
                  <c:v>7.9434781961343202</c:v>
                </c:pt>
                <c:pt idx="4">
                  <c:v>8.0325997887569205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8.1120441727491244</c:v>
                </c:pt>
                <c:pt idx="1">
                  <c:v>8.1201985831014909</c:v>
                </c:pt>
                <c:pt idx="2">
                  <c:v>8.2048179664223682</c:v>
                </c:pt>
                <c:pt idx="3">
                  <c:v>8.3468466872735423</c:v>
                </c:pt>
                <c:pt idx="4">
                  <c:v>8.3061673193653522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9.1153103753116351</c:v>
                </c:pt>
                <c:pt idx="1">
                  <c:v>9.0999773865079092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9.2255334797237261</c:v>
                </c:pt>
                <c:pt idx="1">
                  <c:v>8.9730349520121635</c:v>
                </c:pt>
                <c:pt idx="2">
                  <c:v>9.0805177446791774</c:v>
                </c:pt>
                <c:pt idx="3">
                  <c:v>9.2915207799066959</c:v>
                </c:pt>
                <c:pt idx="4">
                  <c:v>9.1912054300775843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8.3243210933213128</c:v>
                </c:pt>
                <c:pt idx="1">
                  <c:v>8.1744408727728093</c:v>
                </c:pt>
                <c:pt idx="2">
                  <c:v>8.0445747752209567</c:v>
                </c:pt>
                <c:pt idx="3">
                  <c:v>8.2529159923808564</c:v>
                </c:pt>
                <c:pt idx="4">
                  <c:v>8.341164335966285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0.82572614107883813</c:v>
                </c:pt>
                <c:pt idx="1">
                  <c:v>0.17427385892116179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0.33104662505741134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0.11047924771475692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1.1533876112239372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0.11047924771475603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0.39627765600766818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1.2787160061358209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4.4932826720697658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0.3925091164835024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0.18187900309277971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5.0706506239178495E-2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0.52936870330360719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5.0706506239178495E-2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0.10129714158079395</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9.3818962167742619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0.25401934419748784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0.28743933975057878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8.0135938874777324E-2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0.83660778855593776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8.0135938874777324E-2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0.28743933975057878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0.14214110857469109</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8.7336082658396244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0.17587835019747544</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0.24918214001577965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6.9470117619662375E-2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0.72525813372356307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6.9470117619660599E-2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0.24918214001578143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0.43279739947500317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8.6619282268444238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0.10066174522828497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0.15234192912314803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1.590428042868762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0.15234192912314803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0.54643477244227867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1.3827639300035557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7.0915897384310673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1.7438569638310142E-2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0.25986995941581625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7.2449801760633648E-2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0.75636561177617878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7.2449801760633648E-2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0.25986995941581625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0.24715190626093886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8.9582564341043831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0.40922060012687922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0.16450920932629121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1.7174527152744741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0.16450920932629209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0.59007755041755239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0.82695637463715599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6.7649397571572294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8.0898306080836484</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3.131115459882583E-2</c:v>
                </c:pt>
                <c:pt idx="1">
                  <c:v>9.393346379647749E-2</c:v>
                </c:pt>
                <c:pt idx="2">
                  <c:v>0.28375733855185908</c:v>
                </c:pt>
                <c:pt idx="3">
                  <c:v>0.59099804305283743</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1.8777356426607383E-2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0.18856742260919468</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5.2571187594214308E-2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0.54883571107442464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5.2571187594214308E-2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0.14414537571722086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9.364208255353466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4.6451507901791977E-2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0.60733158240186658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0.16931950444330024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1.7676715111936279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0.16931950444330024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0.60733158240186658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0.49463743745496114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7.1865312065191969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0.19407601508189565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0.41412709883871379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0.11545553892423133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1.2053393827065584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0.11545553892423044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0.41412709883871379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0.25452912362609581</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7.7493431804496078</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0.48373741970890993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0.33289185679708755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9.2807760800419636E-2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0.96889980468559234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9.2807760800420525E-2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0.33289185679708844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0.53875431729211343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8.0071872843985386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0.3096819910369728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0.10663349448594328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1.113238495243432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0.10663349448594239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0.38248333619990404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0.47520300341938437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8.1418831136974248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9.0328775779162651</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0.21297409137963719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7.2090413767549322E-2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0.75261365231393995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7.2090413767549322E-2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0.25858087178676215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0.17212645753867051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8.9599451413457167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2.5954494034603925E-2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0.21002172280212861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5.855248608437158E-2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0.61127961543003195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5.855248608437158E-2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0.21002172280212861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0.17787521097185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9.2381868667697429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0.95499021526418781</c:v>
                </c:pt>
                <c:pt idx="1">
                  <c:v>1.9569471624266139E-3</c:v>
                </c:pt>
                <c:pt idx="2">
                  <c:v>1.7612524461839529E-2</c:v>
                </c:pt>
                <c:pt idx="3">
                  <c:v>3.9138943248532287E-3</c:v>
                </c:pt>
                <c:pt idx="4">
                  <c:v>1.9569471624266139E-3</c:v>
                </c:pt>
                <c:pt idx="5">
                  <c:v>1.956947162426614E-2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2.4872886462824262E-2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0.24826230174096686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6.9213673585839075E-2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0.72258089453428553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6.9213673585839075E-2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0.24826230174096686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0.41987711935043315</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8.9005007256333393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8.5611784477792661</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0.27924960976112789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0.36074163070462895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0.10057206954628484</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1.0499580821669863</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0.10057206954628484</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0.36074163070462895</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0.81077230723447613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7.4825370956476958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0.11113921021796891</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0.27724579572603147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7.7294055013028995E-2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0.80693892579231985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7.7294055013028995E-2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0.27724579572603147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0.12502532694078994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8.8032190748348054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0.12843066928505031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0.19205272516336791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5.3542863888361936E-2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0.55897987319511699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5.3542863888361936E-2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0.19205272516336791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0.38866802996071215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8.942726531799531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9.9810047911912392E-2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0.23348561916412436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6.5094044961666597E-2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0.6795725584327208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6.5094044961666597E-2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0.23348561916412436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0.44210703947100605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9.016231088835033</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0.28427419354838712</c:v>
                </c:pt>
                <c:pt idx="1">
                  <c:v>2.016129032258064E-3</c:v>
                </c:pt>
                <c:pt idx="2">
                  <c:v>0.6713709677419355</c:v>
                </c:pt>
                <c:pt idx="3">
                  <c:v>4.0322580645161289E-3</c:v>
                </c:pt>
                <c:pt idx="4">
                  <c:v>0</c:v>
                </c:pt>
                <c:pt idx="5">
                  <c:v>1.4112903225806449E-2</c:v>
                </c:pt>
                <c:pt idx="6">
                  <c:v>2.016129032258064E-3</c:v>
                </c:pt>
                <c:pt idx="7">
                  <c:v>1.4112903225806449E-2</c:v>
                </c:pt>
                <c:pt idx="8">
                  <c:v>8.0645161290322578E-3</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8.4548030555820084</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0.2577763665828785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0.31468498771769937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8.7731821825216549E-2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0.91590772472099413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8.7731821825215661E-2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0.31468498771769937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0.67232887838436994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7.9049773239402148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2.196745843104253E-3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0.21182532868860449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5.9055317920815753E-2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0.61652910818708051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5.9055317920815753E-2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0.21182532868860449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0.32146124526791198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9.0268422051608503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0.15896516204934752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0.26572037725580611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7.4080854513622008E-2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0.7733935702159993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7.4080854513622008E-2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0.26572037725580611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0.5802951503510263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7.3721947222372961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0.20333564257731851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0.25903181962895427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7.2216134654428998E-2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0.75392616046726513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7.2216134654430775E-2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0.25903181962895339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0.63699809332715418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8.1463147105883973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0.31968289443840536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0.23613636780122249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6.5833053863297408E-2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0.68728770611300494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6.5833053863299185E-2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0.23613636780122071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0.66754433288431159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8.2266046604524536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0.33749726805672609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0.17895347372624038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4.9890890524583398E-2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0.52085379140665111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4.9890890524583398E-2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0.17895347372624038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0.36792413693539139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8.8689717299758719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5.2713399482323453E-2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0.13212354906408841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3.6835057653924252E-2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0.38455275570346714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3.6835057653924252E-2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0.13212354906408841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8.0930273431503608E-2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9.6377160367189809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9.3761974237543697</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8.9597952546664263</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3</c:v>
                </c:pt>
                <c:pt idx="3">
                  <c:v>42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8.4691213942905694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8.1619998302329222</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8.1985884083262199</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7.0353070494246683</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0.57447166478402867</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0.19693971969432944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2.0560226246273849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0.19693971969432944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0.67319272355016935</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7.6230077678641672</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0.49069910503471714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0.22524897790438025</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2.3515672484169556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0.22524897790437937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0.47097663007527402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6.4476063309851694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35</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7.2519939684842134</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1.5143664788645594E-2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0.30450736802816891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8.4894377549013633E-2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0.88628521059815313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8.4894377549013633E-2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0.30450736802816891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0.80336789575094159</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7.0387616452645467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1.1445788295271582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0.46983440266250209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0.13098631873319899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1.3674785119533537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0.1309863187331981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0.46983440266250298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0.14637296814597711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8.668359934896964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8.6448287999276729E-2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0.34183823051428952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9.5301942904980841E-2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0.99493871062532158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9.5301942904980841E-2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0.34183823051428952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1.0806526920512098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5.7964027086156067</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0.30011627843854782</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8.6272860117590611E-2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0.90067637228483655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8.6272860117590611E-2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0.30945184269126536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0.54303304795500207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6.6556279626184534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0.31488848749649367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0.29227521887015406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8.1484145817739773E-2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0.85068287702316958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8.1484145817739773E-2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0.29227521887015406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1.3744664562822937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6.8842264568631437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0.34485915269439893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0.10796994159095208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1.1271908126773096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0.10796994159095163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0.38727703399479108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0.46266901459994525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4.5106724666034159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0.12543535139210782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0.11957623914967996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3.3336961460076253E-2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0.34803312965322419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3.3336961460076253E-2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0.11957623914967996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0.26572942827070278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9.0757199085436504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3.2486156694729651E-2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0.37456610002608759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0.10442622823410375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1.0901949499423589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0.10442622823410552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0.3745661000260867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0.61337160032374349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7.9756690823900858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6.4476063309851694</c:v>
                </c:pt>
                <c:pt idx="1">
                  <c:v>5.423726295232429</c:v>
                </c:pt>
                <c:pt idx="2">
                  <c:v>7.7493431804496078</c:v>
                </c:pt>
                <c:pt idx="3" formatCode="General">
                  <c:v>7.4825370956476958</c:v>
                </c:pt>
                <c:pt idx="4">
                  <c:v>9.364208255353466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6.7874547888115169</c:v>
                </c:pt>
                <c:pt idx="1">
                  <c:v>5.6373932418186374</c:v>
                </c:pt>
                <c:pt idx="2">
                  <c:v>7.9619392085868821</c:v>
                </c:pt>
                <c:pt idx="3" formatCode="General">
                  <c:v>7.5540678216351358</c:v>
                </c:pt>
                <c:pt idx="4">
                  <c:v>9.4033428184744263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0.46735496165427204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0.36190815016274236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0.10089728644969487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1.0533533003198201</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0.10089728644969487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0.36190815016274236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0.45429853770563611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6.8277263794081868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0.19499594174290191</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0.33564199008741191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9.3574477400320433E-2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0.9769042167895492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9.3574477400320433E-2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0.33564199008741191</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0.39212339681120056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8.3061673193653522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0.67249801557745847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0.49000386676770979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0.13660941452820996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1.4261828311883589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0.13660941452820907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0.49000386676770979</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0.6908499370348391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8.0325997887569205</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9.0999773865079092</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0.3426058751953942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0.2060292805122792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5.7439423023561531E-2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0.59965939560227355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5.7439423023561531E-2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0.2060292805122792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0.21643605306531377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9.0999773865079092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9.1912054300775843</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8.9597952546664263</c:v>
                </c:pt>
                <c:pt idx="1">
                  <c:v>9.3761974237543697</c:v>
                </c:pt>
                <c:pt idx="2">
                  <c:v>7.1865312065191969</c:v>
                </c:pt>
                <c:pt idx="3">
                  <c:v>7.5912842153000062</c:v>
                </c:pt>
                <c:pt idx="4">
                  <c:v>4.4932826720697658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7.8576054915094913</c:v>
                </c:pt>
                <c:pt idx="1">
                  <c:v>8.2813949409127652</c:v>
                </c:pt>
                <c:pt idx="2">
                  <c:v>6.3030187844839478</c:v>
                </c:pt>
                <c:pt idx="3">
                  <c:v>6.8928339503528786</c:v>
                </c:pt>
                <c:pt idx="4">
                  <c:v>3.79949150847817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0.19364858851187883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0.175233689994716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4.8853842631295663E-2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0.51002715910142626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4.8853842631295663E-2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0.175233689994716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0.2445996211938084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9.1912054300775843</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8.341164335966285</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7.9038644165213334E-2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0.26507838313490151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7.3901871352598292E-2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0.7715250115064558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7.3901871352598292E-2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0.2650783831349024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0.53236390486426366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8.341164335966285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(160)</c:v>
                </c:pt>
                <c:pt idx="2">
                  <c:v>County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(160)</c:v>
                </c:pt>
                <c:pt idx="2">
                  <c:v>County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(160)</c:v>
                </c:pt>
                <c:pt idx="2">
                  <c:v>County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(160)</c:v>
                </c:pt>
                <c:pt idx="2">
                  <c:v>County Hospital (-)</c:v>
                </c:pt>
              </c:strCache>
            </c:strRef>
          </c:cat>
          <c:val>
            <c:numRef>
              <c:f>Sheet1!$G$2:$G$4</c:f>
              <c:numCache>
                <c:formatCode>0.0;;</c:formatCode>
                <c:ptCount val="3"/>
                <c:pt idx="0">
                  <c:v>7.5912842153000062</c:v>
                </c:pt>
                <c:pt idx="1">
                  <c:v>7.6927413423632176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(160)</c:v>
                </c:pt>
                <c:pt idx="2">
                  <c:v>County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(160)</c:v>
                </c:pt>
                <c:pt idx="2">
                  <c:v>County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(160)</c:v>
                </c:pt>
                <c:pt idx="2">
                  <c:v>County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2.4087157846999938</c:v>
                </c:pt>
                <c:pt idx="1">
                  <c:v>2.3072586576367824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(159)</c:v>
                </c:pt>
                <c:pt idx="2">
                  <c:v>County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(159)</c:v>
                </c:pt>
                <c:pt idx="2">
                  <c:v>County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(159)</c:v>
                </c:pt>
                <c:pt idx="2">
                  <c:v>County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(159)</c:v>
                </c:pt>
                <c:pt idx="2">
                  <c:v>County Hospital (-)</c:v>
                </c:pt>
              </c:strCache>
            </c:strRef>
          </c:cat>
          <c:val>
            <c:numRef>
              <c:f>Sheet1!$G$2:$G$4</c:f>
              <c:numCache>
                <c:formatCode>0.0;;</c:formatCode>
                <c:ptCount val="3"/>
                <c:pt idx="0">
                  <c:v>8.1038450793769261</c:v>
                </c:pt>
                <c:pt idx="1">
                  <c:v>8.2312046638362659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(159)</c:v>
                </c:pt>
                <c:pt idx="2">
                  <c:v>County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(159)</c:v>
                </c:pt>
                <c:pt idx="2">
                  <c:v>County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Royal Stoke University Hospital (159)</c:v>
                </c:pt>
                <c:pt idx="2">
                  <c:v>County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1.8961549206230739</c:v>
                </c:pt>
                <c:pt idx="1">
                  <c:v>1.7687953361637341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(429)</c:v>
                </c:pt>
                <c:pt idx="2">
                  <c:v>County Hospital (57)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(429)</c:v>
                </c:pt>
                <c:pt idx="2">
                  <c:v>County Hospital (57)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(429)</c:v>
                </c:pt>
                <c:pt idx="2">
                  <c:v>County Hospital (57)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(429)</c:v>
                </c:pt>
                <c:pt idx="2">
                  <c:v>County Hospital (57)</c:v>
                </c:pt>
              </c:strCache>
            </c:strRef>
          </c:cat>
          <c:val>
            <c:numRef>
              <c:f>Sheet1!$G$2:$G$4</c:f>
              <c:numCache>
                <c:formatCode>0.0;;</c:formatCode>
                <c:ptCount val="3"/>
                <c:pt idx="0">
                  <c:v>6.810750260735019</c:v>
                </c:pt>
                <c:pt idx="1">
                  <c:v>6.6403927805194636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(429)</c:v>
                </c:pt>
                <c:pt idx="2">
                  <c:v>County Hospital (57)</c:v>
                </c:pt>
              </c:strCache>
            </c:strRef>
          </c:cat>
          <c:val>
            <c:numRef>
              <c:f>Sheet1!$H$2:$H$4</c:f>
              <c:numCache>
                <c:formatCode>0.0;;</c:formatCode>
                <c:ptCount val="3"/>
                <c:pt idx="0">
                  <c:v>0</c:v>
                </c:pt>
                <c:pt idx="1">
                  <c:v>0</c:v>
                </c:pt>
                <c:pt idx="2">
                  <c:v>8.435852962723656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(429)</c:v>
                </c:pt>
                <c:pt idx="2">
                  <c:v>County Hospital (57)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(486)</c:v>
                </c:pt>
                <c:pt idx="1">
                  <c:v>Royal Stoke University Hospital (429)</c:v>
                </c:pt>
                <c:pt idx="2">
                  <c:v>County Hospital (57)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3.189249739264981</c:v>
                </c:pt>
                <c:pt idx="1">
                  <c:v>3.3596072194805364</c:v>
                </c:pt>
                <c:pt idx="2">
                  <c:v>1.564147037276344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Royal Stoke University Hospital (218)</c:v>
                </c:pt>
                <c:pt idx="2">
                  <c:v>County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Royal Stoke University Hospital (218)</c:v>
                </c:pt>
                <c:pt idx="2">
                  <c:v>County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Royal Stoke University Hospital (218)</c:v>
                </c:pt>
                <c:pt idx="2">
                  <c:v>County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Royal Stoke University Hospital (218)</c:v>
                </c:pt>
                <c:pt idx="2">
                  <c:v>County Hospital (-)</c:v>
                </c:pt>
              </c:strCache>
            </c:strRef>
          </c:cat>
          <c:val>
            <c:numRef>
              <c:f>Sheet1!$G$2:$G$4</c:f>
              <c:numCache>
                <c:formatCode>0.0;;</c:formatCode>
                <c:ptCount val="3"/>
                <c:pt idx="0">
                  <c:v>5.423726295232429</c:v>
                </c:pt>
                <c:pt idx="1">
                  <c:v>5.4120115739681971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Royal Stoke University Hospital (218)</c:v>
                </c:pt>
                <c:pt idx="2">
                  <c:v>County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Royal Stoke University Hospital (218)</c:v>
                </c:pt>
                <c:pt idx="2">
                  <c:v>County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Royal Stoke University Hospital (218)</c:v>
                </c:pt>
                <c:pt idx="2">
                  <c:v>County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4.576273704767571</c:v>
                </c:pt>
                <c:pt idx="1">
                  <c:v>4.5879884260318029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Sheet1!$G$2:$G$4</c:f>
              <c:numCache>
                <c:formatCode>0.0;;</c:formatCode>
                <c:ptCount val="3"/>
                <c:pt idx="0">
                  <c:v>8.6619282268444238</c:v>
                </c:pt>
                <c:pt idx="1">
                  <c:v>8.6351404731099706</c:v>
                </c:pt>
                <c:pt idx="2">
                  <c:v>9.0317260740722958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(504)</c:v>
                </c:pt>
                <c:pt idx="1">
                  <c:v>Royal Stoke University Hospital (446)</c:v>
                </c:pt>
                <c:pt idx="2">
                  <c:v>County Hospital (58)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1.3380717731555762</c:v>
                </c:pt>
                <c:pt idx="1">
                  <c:v>1.3648595268900294</c:v>
                </c:pt>
                <c:pt idx="2">
                  <c:v>0.96827392592770423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824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RJE | University Hospitals of North Midlands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824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RJE | University Hospitals of North Midlands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RJE | University Hospitals of North Midlands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University Hospitals of North Midlands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8612366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19089237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83394335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32144532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22131834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Hospitals of North Midlands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of North Midlands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511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Religious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lang="en-GB" sz="1250" b="0" noProof="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Nurses:</a:t>
            </a:r>
            <a:r>
              <a:rPr lang="en-GB" sz="1250">
                <a:solidFill>
                  <a:prstClr val="black"/>
                </a:solidFill>
                <a:latin typeface="Arial"/>
              </a:rPr>
              <a:t> </a:t>
            </a:r>
            <a:r>
              <a:rPr lang="en-GB" sz="1250" b="0">
                <a:solidFill>
                  <a:prstClr val="black"/>
                </a:solidFill>
                <a:latin typeface="Arial"/>
              </a:rPr>
              <a:t>Patients feeling there were enough nurses on duty to care for them</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Drink:</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getting enough to drink</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6074185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69379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00538563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3515410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15904454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89718400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92573075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75157733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6503099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542447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3820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5846945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3193674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93327457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15384533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24502751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41704591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07487843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807885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8457648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33928300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474111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9771778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24287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77261922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8003891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97054133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9324565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78172419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347054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44380630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5288088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5572320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33234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39462696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1063798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90846257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62259874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57121482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547040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4791274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66297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5393976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760747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64764728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11513348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82561287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7119340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331810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5451072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6593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27970749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302310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23999921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681487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67801970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70488231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7525064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44622821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87194327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60027949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2939354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67118793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28434022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98905966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14379553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09946644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87352557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93442252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6250179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94388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53115748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2937024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67187142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56530842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918117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9880783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90407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099904024"/>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1764865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06716823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19692712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68113662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87380888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0276774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39343244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80326331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67608211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83377398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59086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05071449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4433057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84713051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9208699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4430168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00735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813724786"/>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47199177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06793106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5432675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998593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16423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03411290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8722354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38736250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1451804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4187194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70934641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91519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801877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0573168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8954361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3946956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2179374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6871095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1466794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94480781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0154230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1123505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9880524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9330671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9247919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4047275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41622869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9459163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455947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1265489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6455860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054342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6088047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1353989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6540688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5391555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2130768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1764772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4760094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9746371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2505810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8150550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9779466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3882819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2748924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72241664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53331905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8154178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22928227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02612457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7105008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5770986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4075614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8456322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8683612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6102673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4809525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4116237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0103831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6608735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4424410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9506196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057608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14846701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002746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3090360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69300283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9349030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92945902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32916765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77358648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7541696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13471068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82647272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73039607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0876094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54981284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1725026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2342638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2956339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682801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7433773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338547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4292944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2518678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4465980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5527851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051120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72965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456121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0845447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8764223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469371925"/>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511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82671345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4770737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34347682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256943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7653667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271261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6200612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798162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9690985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331626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6111060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398041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9642276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308399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834241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68871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681489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577795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811980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514148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2267656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840356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583347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970672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043147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559110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418659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263931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11078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685582255"/>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76774999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0521597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6410879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658995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79539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9934337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1672871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266423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546935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364305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0311541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973290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351857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120265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750596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07224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616029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250893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8617412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076257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2407549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411451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080420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237857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41924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602485910"/>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15898</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Hospitals of North Midlands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2025-08-03T10:35:29Z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